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89" r:id="rId3"/>
    <p:sldId id="257" r:id="rId4"/>
    <p:sldId id="259" r:id="rId5"/>
    <p:sldId id="260" r:id="rId6"/>
    <p:sldId id="261" r:id="rId7"/>
    <p:sldId id="271" r:id="rId8"/>
    <p:sldId id="269" r:id="rId9"/>
    <p:sldId id="272" r:id="rId10"/>
    <p:sldId id="270"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8" r:id="rId26"/>
    <p:sldId id="287" r:id="rId27"/>
    <p:sldId id="264" r:id="rId28"/>
    <p:sldId id="266"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Quattrocento Sans" panose="020B0502050000020003"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80">
          <p15:clr>
            <a:srgbClr val="A4A3A4"/>
          </p15:clr>
        </p15:guide>
        <p15:guide id="2" orient="horz"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joTL8T04rwUZfmU/Ohqt/gAdjT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DF189C-CC87-4E63-8222-BD8B0487330E}">
  <a:tblStyle styleId="{C3DF189C-CC87-4E63-8222-BD8B0487330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3"/>
  </p:normalViewPr>
  <p:slideViewPr>
    <p:cSldViewPr snapToGrid="0">
      <p:cViewPr varScale="1">
        <p:scale>
          <a:sx n="86" d="100"/>
          <a:sy n="86" d="100"/>
        </p:scale>
        <p:origin x="1056" y="200"/>
      </p:cViewPr>
      <p:guideLst>
        <p:guide pos="48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42"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 name="Google Shape;6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65588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59905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030491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289293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467552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920791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770320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549483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930656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110636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2485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405224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562493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575626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6" name="Google Shape;10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4893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615099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110497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489171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8" name="Google Shape;12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2" name="Google Shape;14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 name="Google Shape;7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 name="Google Shape;8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91" name="Google Shape;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624666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651888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4666878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p:cSld name="Title ">
    <p:spTree>
      <p:nvGrpSpPr>
        <p:cNvPr id="1" name="Shape 15"/>
        <p:cNvGrpSpPr/>
        <p:nvPr/>
      </p:nvGrpSpPr>
      <p:grpSpPr>
        <a:xfrm>
          <a:off x="0" y="0"/>
          <a:ext cx="0" cy="0"/>
          <a:chOff x="0" y="0"/>
          <a:chExt cx="0" cy="0"/>
        </a:xfrm>
      </p:grpSpPr>
      <p:sp>
        <p:nvSpPr>
          <p:cNvPr id="16" name="Google Shape;16;p15"/>
          <p:cNvSpPr txBox="1">
            <a:spLocks noGrp="1"/>
          </p:cNvSpPr>
          <p:nvPr>
            <p:ph type="ctrTitle"/>
          </p:nvPr>
        </p:nvSpPr>
        <p:spPr>
          <a:xfrm>
            <a:off x="4645152" y="1837944"/>
            <a:ext cx="6967728" cy="262432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3"/>
              </a:buClr>
              <a:buSzPts val="4400"/>
              <a:buFont typeface="Quattrocento Sans"/>
              <a:buNone/>
              <a:defRPr sz="4400" b="0">
                <a:solidFill>
                  <a:schemeClr val="accent3"/>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 name="Google Shape;17;p15"/>
          <p:cNvPicPr preferRelativeResize="0"/>
          <p:nvPr/>
        </p:nvPicPr>
        <p:blipFill rotWithShape="1">
          <a:blip r:embed="rId2">
            <a:alphaModFix/>
          </a:blip>
          <a:srcRect/>
          <a:stretch/>
        </p:blipFill>
        <p:spPr>
          <a:xfrm>
            <a:off x="0" y="9525"/>
            <a:ext cx="4171950" cy="6838950"/>
          </a:xfrm>
          <a:prstGeom prst="rect">
            <a:avLst/>
          </a:prstGeom>
          <a:noFill/>
          <a:ln>
            <a:noFill/>
          </a:ln>
        </p:spPr>
      </p:pic>
    </p:spTree>
  </p:cSld>
  <p:clrMapOvr>
    <a:masterClrMapping/>
  </p:clrMapOvr>
  <p:extLst>
    <p:ext uri="{DCECCB84-F9BA-43D5-87BE-67443E8EF086}">
      <p15:sldGuideLst xmlns:p15="http://schemas.microsoft.com/office/powerpoint/2012/main">
        <p15:guide id="1" pos="28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ttom Pattern White">
  <p:cSld name="Bottom Pattern White">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762000" y="716577"/>
            <a:ext cx="10668000" cy="615553"/>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Clr>
                <a:srgbClr val="974735"/>
              </a:buClr>
              <a:buSzPts val="4000"/>
              <a:buFont typeface="Quattrocento Sans"/>
              <a:buNone/>
              <a:defRPr sz="4000" b="1" i="0" cap="none">
                <a:solidFill>
                  <a:srgbClr val="974735"/>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6"/>
          <p:cNvSpPr txBox="1">
            <a:spLocks noGrp="1"/>
          </p:cNvSpPr>
          <p:nvPr>
            <p:ph type="body" idx="1"/>
          </p:nvPr>
        </p:nvSpPr>
        <p:spPr>
          <a:xfrm>
            <a:off x="762000" y="1790699"/>
            <a:ext cx="10668000" cy="685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rgbClr val="3F3F3F"/>
              </a:buClr>
              <a:buSzPts val="1800"/>
              <a:buFont typeface="Arial"/>
              <a:buNone/>
              <a:defRPr sz="1800">
                <a:solidFill>
                  <a:srgbClr val="3F3F3F"/>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 name="Google Shape;21;p16"/>
          <p:cNvPicPr preferRelativeResize="0"/>
          <p:nvPr/>
        </p:nvPicPr>
        <p:blipFill rotWithShape="1">
          <a:blip r:embed="rId2">
            <a:alphaModFix/>
          </a:blip>
          <a:srcRect/>
          <a:stretch/>
        </p:blipFill>
        <p:spPr>
          <a:xfrm>
            <a:off x="0" y="5905500"/>
            <a:ext cx="12192000" cy="952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ight Pattern Content">
  <p:cSld name="Right Pattern Content">
    <p:spTree>
      <p:nvGrpSpPr>
        <p:cNvPr id="1" name="Shape 22"/>
        <p:cNvGrpSpPr/>
        <p:nvPr/>
      </p:nvGrpSpPr>
      <p:grpSpPr>
        <a:xfrm>
          <a:off x="0" y="0"/>
          <a:ext cx="0" cy="0"/>
          <a:chOff x="0" y="0"/>
          <a:chExt cx="0" cy="0"/>
        </a:xfrm>
      </p:grpSpPr>
      <p:sp>
        <p:nvSpPr>
          <p:cNvPr id="23" name="Google Shape;23;p17"/>
          <p:cNvSpPr txBox="1">
            <a:spLocks noGrp="1"/>
          </p:cNvSpPr>
          <p:nvPr>
            <p:ph type="body" idx="1"/>
          </p:nvPr>
        </p:nvSpPr>
        <p:spPr>
          <a:xfrm>
            <a:off x="762000" y="1905000"/>
            <a:ext cx="6477000" cy="3276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800"/>
              <a:buNone/>
              <a:defRPr sz="1800" b="1">
                <a:solidFill>
                  <a:srgbClr val="3F3F3F"/>
                </a:solidFill>
              </a:defRPr>
            </a:lvl1pPr>
            <a:lvl2pPr marL="914400" lvl="1" indent="-342900" algn="l">
              <a:lnSpc>
                <a:spcPct val="90000"/>
              </a:lnSpc>
              <a:spcBef>
                <a:spcPts val="1000"/>
              </a:spcBef>
              <a:spcAft>
                <a:spcPts val="0"/>
              </a:spcAft>
              <a:buClr>
                <a:srgbClr val="3F3F3F"/>
              </a:buClr>
              <a:buSzPts val="1800"/>
              <a:buChar char="•"/>
              <a:defRPr sz="1800">
                <a:solidFill>
                  <a:srgbClr val="3F3F3F"/>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17"/>
          <p:cNvPicPr preferRelativeResize="0"/>
          <p:nvPr/>
        </p:nvPicPr>
        <p:blipFill rotWithShape="1">
          <a:blip r:embed="rId2">
            <a:alphaModFix/>
          </a:blip>
          <a:srcRect/>
          <a:stretch/>
        </p:blipFill>
        <p:spPr>
          <a:xfrm>
            <a:off x="8143875" y="266700"/>
            <a:ext cx="4048125" cy="5924550"/>
          </a:xfrm>
          <a:prstGeom prst="rect">
            <a:avLst/>
          </a:prstGeom>
          <a:noFill/>
          <a:ln>
            <a:noFill/>
          </a:ln>
        </p:spPr>
      </p:pic>
      <p:sp>
        <p:nvSpPr>
          <p:cNvPr id="25" name="Google Shape;25;p17"/>
          <p:cNvSpPr txBox="1">
            <a:spLocks noGrp="1"/>
          </p:cNvSpPr>
          <p:nvPr>
            <p:ph type="title"/>
          </p:nvPr>
        </p:nvSpPr>
        <p:spPr>
          <a:xfrm>
            <a:off x="761999" y="715961"/>
            <a:ext cx="6476999" cy="118903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3"/>
              </a:buClr>
              <a:buSzPts val="4000"/>
              <a:buFont typeface="Quattrocento Sans"/>
              <a:buNone/>
              <a:defRPr sz="40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p15:clr>
            <a:srgbClr val="5ACBF0"/>
          </p15:clr>
        </p15:guide>
        <p15:guide id="4" orient="horz" pos="2487">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fetti Content Purple">
  <p:cSld name="Confetti Content Purple">
    <p:spTree>
      <p:nvGrpSpPr>
        <p:cNvPr id="1" name="Shape 26"/>
        <p:cNvGrpSpPr/>
        <p:nvPr/>
      </p:nvGrpSpPr>
      <p:grpSpPr>
        <a:xfrm>
          <a:off x="0" y="0"/>
          <a:ext cx="0" cy="0"/>
          <a:chOff x="0" y="0"/>
          <a:chExt cx="0" cy="0"/>
        </a:xfrm>
      </p:grpSpPr>
      <p:sp>
        <p:nvSpPr>
          <p:cNvPr id="27" name="Google Shape;27;p18"/>
          <p:cNvSpPr txBox="1">
            <a:spLocks noGrp="1"/>
          </p:cNvSpPr>
          <p:nvPr>
            <p:ph type="title"/>
          </p:nvPr>
        </p:nvSpPr>
        <p:spPr>
          <a:xfrm>
            <a:off x="1525301" y="1995467"/>
            <a:ext cx="9141397" cy="615553"/>
          </a:xfrm>
          <a:prstGeom prst="rect">
            <a:avLst/>
          </a:prstGeom>
          <a:noFill/>
          <a:ln>
            <a:noFill/>
          </a:ln>
        </p:spPr>
        <p:txBody>
          <a:bodyPr spcFirstLastPara="1" wrap="square" lIns="0" tIns="0" rIns="0" bIns="0" anchor="b" anchorCtr="0">
            <a:spAutoFit/>
          </a:bodyPr>
          <a:lstStyle>
            <a:lvl1pPr lvl="0" algn="ctr">
              <a:lnSpc>
                <a:spcPct val="100000"/>
              </a:lnSpc>
              <a:spcBef>
                <a:spcPts val="0"/>
              </a:spcBef>
              <a:spcAft>
                <a:spcPts val="0"/>
              </a:spcAft>
              <a:buClr>
                <a:schemeClr val="accent5"/>
              </a:buClr>
              <a:buSzPts val="4000"/>
              <a:buFont typeface="Quattrocento Sans"/>
              <a:buNone/>
              <a:defRPr sz="4000" b="1" i="0" cap="none">
                <a:solidFill>
                  <a:schemeClr val="accent5"/>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8"/>
          <p:cNvSpPr txBox="1">
            <a:spLocks noGrp="1"/>
          </p:cNvSpPr>
          <p:nvPr>
            <p:ph type="body" idx="1"/>
          </p:nvPr>
        </p:nvSpPr>
        <p:spPr>
          <a:xfrm>
            <a:off x="2196307" y="3260705"/>
            <a:ext cx="7799387" cy="1534757"/>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chemeClr val="dk1"/>
              </a:buClr>
              <a:buSzPts val="1800"/>
              <a:buFont typeface="Arial"/>
              <a:buNone/>
              <a:defRPr sz="1800">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 name="Google Shape;29;p18"/>
          <p:cNvPicPr preferRelativeResize="0"/>
          <p:nvPr/>
        </p:nvPicPr>
        <p:blipFill rotWithShape="1">
          <a:blip r:embed="rId2">
            <a:alphaModFix/>
          </a:blip>
          <a:srcRect/>
          <a:stretch/>
        </p:blipFill>
        <p:spPr>
          <a:xfrm>
            <a:off x="6015037" y="6086475"/>
            <a:ext cx="5953125" cy="771525"/>
          </a:xfrm>
          <a:prstGeom prst="rect">
            <a:avLst/>
          </a:prstGeom>
          <a:noFill/>
          <a:ln>
            <a:noFill/>
          </a:ln>
        </p:spPr>
      </p:pic>
      <p:pic>
        <p:nvPicPr>
          <p:cNvPr id="30" name="Google Shape;30;p18"/>
          <p:cNvPicPr preferRelativeResize="0"/>
          <p:nvPr/>
        </p:nvPicPr>
        <p:blipFill rotWithShape="1">
          <a:blip r:embed="rId3">
            <a:alphaModFix/>
          </a:blip>
          <a:srcRect/>
          <a:stretch/>
        </p:blipFill>
        <p:spPr>
          <a:xfrm>
            <a:off x="0" y="0"/>
            <a:ext cx="6715125" cy="847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p15:clr>
            <a:srgbClr val="5ACBF0"/>
          </p15:clr>
        </p15:guide>
        <p15:guide id="4" orient="horz" pos="24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eft Pattern Content">
  <p:cSld name="Left Pattern Content">
    <p:spTree>
      <p:nvGrpSpPr>
        <p:cNvPr id="1" name="Shape 31"/>
        <p:cNvGrpSpPr/>
        <p:nvPr/>
      </p:nvGrpSpPr>
      <p:grpSpPr>
        <a:xfrm>
          <a:off x="0" y="0"/>
          <a:ext cx="0" cy="0"/>
          <a:chOff x="0" y="0"/>
          <a:chExt cx="0" cy="0"/>
        </a:xfrm>
      </p:grpSpPr>
      <p:sp>
        <p:nvSpPr>
          <p:cNvPr id="32" name="Google Shape;32;p19"/>
          <p:cNvSpPr txBox="1">
            <a:spLocks noGrp="1"/>
          </p:cNvSpPr>
          <p:nvPr>
            <p:ph type="body" idx="1"/>
          </p:nvPr>
        </p:nvSpPr>
        <p:spPr>
          <a:xfrm>
            <a:off x="4648201" y="1905000"/>
            <a:ext cx="6960704" cy="3276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800"/>
              <a:buNone/>
              <a:defRPr sz="1800" b="1">
                <a:solidFill>
                  <a:srgbClr val="3F3F3F"/>
                </a:solidFill>
              </a:defRPr>
            </a:lvl1pPr>
            <a:lvl2pPr marL="914400" lvl="1" indent="-342900" algn="l">
              <a:lnSpc>
                <a:spcPct val="90000"/>
              </a:lnSpc>
              <a:spcBef>
                <a:spcPts val="1000"/>
              </a:spcBef>
              <a:spcAft>
                <a:spcPts val="0"/>
              </a:spcAft>
              <a:buClr>
                <a:srgbClr val="3F3F3F"/>
              </a:buClr>
              <a:buSzPts val="1800"/>
              <a:buChar char="•"/>
              <a:defRPr sz="1800">
                <a:solidFill>
                  <a:srgbClr val="3F3F3F"/>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19"/>
          <p:cNvPicPr preferRelativeResize="0"/>
          <p:nvPr/>
        </p:nvPicPr>
        <p:blipFill rotWithShape="1">
          <a:blip r:embed="rId2">
            <a:alphaModFix/>
          </a:blip>
          <a:srcRect/>
          <a:stretch/>
        </p:blipFill>
        <p:spPr>
          <a:xfrm>
            <a:off x="256025" y="242887"/>
            <a:ext cx="3629025" cy="6372225"/>
          </a:xfrm>
          <a:prstGeom prst="rect">
            <a:avLst/>
          </a:prstGeom>
          <a:noFill/>
          <a:ln>
            <a:noFill/>
          </a:ln>
        </p:spPr>
      </p:pic>
      <p:sp>
        <p:nvSpPr>
          <p:cNvPr id="34" name="Google Shape;34;p19"/>
          <p:cNvSpPr txBox="1">
            <a:spLocks noGrp="1"/>
          </p:cNvSpPr>
          <p:nvPr>
            <p:ph type="title"/>
          </p:nvPr>
        </p:nvSpPr>
        <p:spPr>
          <a:xfrm>
            <a:off x="4648201" y="715961"/>
            <a:ext cx="6960704" cy="118903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3"/>
              </a:buClr>
              <a:buSzPts val="4000"/>
              <a:buFont typeface="Quattrocento Sans"/>
              <a:buNone/>
              <a:defRPr sz="40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guide id="2" pos="2928">
          <p15:clr>
            <a:srgbClr val="5ACBF0"/>
          </p15:clr>
        </p15:guide>
        <p15:guide id="3" orient="horz" pos="2240">
          <p15:clr>
            <a:srgbClr val="5ACBF0"/>
          </p15:clr>
        </p15:guide>
        <p15:guide id="4" orient="horz" pos="2487">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Photo Content">
  <p:cSld name="Two Photo Content">
    <p:spTree>
      <p:nvGrpSpPr>
        <p:cNvPr id="1" name="Shape 38"/>
        <p:cNvGrpSpPr/>
        <p:nvPr/>
      </p:nvGrpSpPr>
      <p:grpSpPr>
        <a:xfrm>
          <a:off x="0" y="0"/>
          <a:ext cx="0" cy="0"/>
          <a:chOff x="0" y="0"/>
          <a:chExt cx="0" cy="0"/>
        </a:xfrm>
      </p:grpSpPr>
      <p:sp>
        <p:nvSpPr>
          <p:cNvPr id="39" name="Google Shape;39;p21"/>
          <p:cNvSpPr txBox="1">
            <a:spLocks noGrp="1"/>
          </p:cNvSpPr>
          <p:nvPr>
            <p:ph type="body" idx="1"/>
          </p:nvPr>
        </p:nvSpPr>
        <p:spPr>
          <a:xfrm>
            <a:off x="762000" y="1905000"/>
            <a:ext cx="5334000" cy="3276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800"/>
              <a:buNone/>
              <a:defRPr sz="1800" b="1">
                <a:solidFill>
                  <a:srgbClr val="3F3F3F"/>
                </a:solidFill>
              </a:defRPr>
            </a:lvl1pPr>
            <a:lvl2pPr marL="914400" lvl="1" indent="-342900" algn="l">
              <a:lnSpc>
                <a:spcPct val="90000"/>
              </a:lnSpc>
              <a:spcBef>
                <a:spcPts val="1000"/>
              </a:spcBef>
              <a:spcAft>
                <a:spcPts val="0"/>
              </a:spcAft>
              <a:buClr>
                <a:srgbClr val="3F3F3F"/>
              </a:buClr>
              <a:buSzPts val="1800"/>
              <a:buChar char="•"/>
              <a:defRPr sz="1800">
                <a:solidFill>
                  <a:srgbClr val="3F3F3F"/>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a:spLocks noGrp="1"/>
          </p:cNvSpPr>
          <p:nvPr>
            <p:ph type="pic" idx="2"/>
          </p:nvPr>
        </p:nvSpPr>
        <p:spPr>
          <a:xfrm>
            <a:off x="6858000" y="3444081"/>
            <a:ext cx="4572000" cy="2362200"/>
          </a:xfrm>
          <a:prstGeom prst="rect">
            <a:avLst/>
          </a:prstGeom>
          <a:solidFill>
            <a:srgbClr val="F2DFDB"/>
          </a:solidFill>
          <a:ln>
            <a:noFill/>
          </a:ln>
        </p:spPr>
      </p:sp>
      <p:sp>
        <p:nvSpPr>
          <p:cNvPr id="41" name="Google Shape;41;p21"/>
          <p:cNvSpPr>
            <a:spLocks noGrp="1"/>
          </p:cNvSpPr>
          <p:nvPr>
            <p:ph type="pic" idx="3"/>
          </p:nvPr>
        </p:nvSpPr>
        <p:spPr>
          <a:xfrm>
            <a:off x="6858000" y="715963"/>
            <a:ext cx="4572000" cy="2362200"/>
          </a:xfrm>
          <a:prstGeom prst="rect">
            <a:avLst/>
          </a:prstGeom>
          <a:solidFill>
            <a:srgbClr val="F2DFDB"/>
          </a:solidFill>
          <a:ln>
            <a:noFill/>
          </a:ln>
        </p:spPr>
      </p:sp>
      <p:pic>
        <p:nvPicPr>
          <p:cNvPr id="42" name="Google Shape;42;p21"/>
          <p:cNvPicPr preferRelativeResize="0"/>
          <p:nvPr/>
        </p:nvPicPr>
        <p:blipFill rotWithShape="1">
          <a:blip r:embed="rId2">
            <a:alphaModFix/>
          </a:blip>
          <a:srcRect/>
          <a:stretch/>
        </p:blipFill>
        <p:spPr>
          <a:xfrm>
            <a:off x="0" y="5905500"/>
            <a:ext cx="12192000" cy="952500"/>
          </a:xfrm>
          <a:prstGeom prst="rect">
            <a:avLst/>
          </a:prstGeom>
          <a:noFill/>
          <a:ln>
            <a:noFill/>
          </a:ln>
        </p:spPr>
      </p:pic>
      <p:sp>
        <p:nvSpPr>
          <p:cNvPr id="43" name="Google Shape;43;p21"/>
          <p:cNvSpPr txBox="1">
            <a:spLocks noGrp="1"/>
          </p:cNvSpPr>
          <p:nvPr>
            <p:ph type="title"/>
          </p:nvPr>
        </p:nvSpPr>
        <p:spPr>
          <a:xfrm>
            <a:off x="762000" y="715961"/>
            <a:ext cx="5334000" cy="118903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3"/>
              </a:buClr>
              <a:buSzPts val="4000"/>
              <a:buFont typeface="Quattrocento Sans"/>
              <a:buNone/>
              <a:defRPr sz="40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3672">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fetti Content Blue">
  <p:cSld name="Confetti Content Blue">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1525301" y="1995467"/>
            <a:ext cx="9141397" cy="615553"/>
          </a:xfrm>
          <a:prstGeom prst="rect">
            <a:avLst/>
          </a:prstGeom>
          <a:noFill/>
          <a:ln>
            <a:noFill/>
          </a:ln>
        </p:spPr>
        <p:txBody>
          <a:bodyPr spcFirstLastPara="1" wrap="square" lIns="0" tIns="0" rIns="0" bIns="0" anchor="b" anchorCtr="0">
            <a:spAutoFit/>
          </a:bodyPr>
          <a:lstStyle>
            <a:lvl1pPr lvl="0" algn="ctr">
              <a:lnSpc>
                <a:spcPct val="100000"/>
              </a:lnSpc>
              <a:spcBef>
                <a:spcPts val="0"/>
              </a:spcBef>
              <a:spcAft>
                <a:spcPts val="0"/>
              </a:spcAft>
              <a:buClr>
                <a:schemeClr val="accent4"/>
              </a:buClr>
              <a:buSzPts val="4000"/>
              <a:buFont typeface="Quattrocento Sans"/>
              <a:buNone/>
              <a:defRPr sz="4000" b="1" i="0" cap="none">
                <a:solidFill>
                  <a:schemeClr val="accent4"/>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2196307" y="3260705"/>
            <a:ext cx="7799387" cy="1534757"/>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chemeClr val="lt1"/>
              </a:buClr>
              <a:buSzPts val="1800"/>
              <a:buFont typeface="Arial"/>
              <a:buNone/>
              <a:defRPr sz="1800">
                <a:solidFill>
                  <a:schemeClr val="lt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 name="Google Shape;47;p22"/>
          <p:cNvPicPr preferRelativeResize="0"/>
          <p:nvPr/>
        </p:nvPicPr>
        <p:blipFill rotWithShape="1">
          <a:blip r:embed="rId2">
            <a:alphaModFix/>
          </a:blip>
          <a:srcRect/>
          <a:stretch/>
        </p:blipFill>
        <p:spPr>
          <a:xfrm>
            <a:off x="5772150" y="6086475"/>
            <a:ext cx="5953125" cy="771525"/>
          </a:xfrm>
          <a:prstGeom prst="rect">
            <a:avLst/>
          </a:prstGeom>
          <a:noFill/>
          <a:ln>
            <a:noFill/>
          </a:ln>
        </p:spPr>
      </p:pic>
      <p:pic>
        <p:nvPicPr>
          <p:cNvPr id="48" name="Google Shape;48;p22"/>
          <p:cNvPicPr preferRelativeResize="0"/>
          <p:nvPr/>
        </p:nvPicPr>
        <p:blipFill rotWithShape="1">
          <a:blip r:embed="rId3">
            <a:alphaModFix/>
          </a:blip>
          <a:srcRect/>
          <a:stretch/>
        </p:blipFill>
        <p:spPr>
          <a:xfrm>
            <a:off x="0" y="0"/>
            <a:ext cx="6715125" cy="847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p15:clr>
            <a:srgbClr val="5ACBF0"/>
          </p15:clr>
        </p15:guide>
        <p15:guide id="4" orient="horz" pos="24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Photo Content">
  <p:cSld name="One Photo Content">
    <p:spTree>
      <p:nvGrpSpPr>
        <p:cNvPr id="1" name="Shape 53"/>
        <p:cNvGrpSpPr/>
        <p:nvPr/>
      </p:nvGrpSpPr>
      <p:grpSpPr>
        <a:xfrm>
          <a:off x="0" y="0"/>
          <a:ext cx="0" cy="0"/>
          <a:chOff x="0" y="0"/>
          <a:chExt cx="0" cy="0"/>
        </a:xfrm>
      </p:grpSpPr>
      <p:sp>
        <p:nvSpPr>
          <p:cNvPr id="54" name="Google Shape;54;p24"/>
          <p:cNvSpPr txBox="1">
            <a:spLocks noGrp="1"/>
          </p:cNvSpPr>
          <p:nvPr>
            <p:ph type="body" idx="1"/>
          </p:nvPr>
        </p:nvSpPr>
        <p:spPr>
          <a:xfrm>
            <a:off x="762000" y="1905000"/>
            <a:ext cx="5334000" cy="3276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800"/>
              <a:buNone/>
              <a:defRPr sz="1800" b="1">
                <a:solidFill>
                  <a:srgbClr val="3F3F3F"/>
                </a:solidFill>
              </a:defRPr>
            </a:lvl1pPr>
            <a:lvl2pPr marL="914400" lvl="1" indent="-342900" algn="l">
              <a:lnSpc>
                <a:spcPct val="90000"/>
              </a:lnSpc>
              <a:spcBef>
                <a:spcPts val="1000"/>
              </a:spcBef>
              <a:spcAft>
                <a:spcPts val="0"/>
              </a:spcAft>
              <a:buClr>
                <a:srgbClr val="3F3F3F"/>
              </a:buClr>
              <a:buSzPts val="1800"/>
              <a:buChar char="•"/>
              <a:defRPr sz="1800">
                <a:solidFill>
                  <a:srgbClr val="3F3F3F"/>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4"/>
          <p:cNvSpPr>
            <a:spLocks noGrp="1"/>
          </p:cNvSpPr>
          <p:nvPr>
            <p:ph type="pic" idx="2"/>
          </p:nvPr>
        </p:nvSpPr>
        <p:spPr>
          <a:xfrm>
            <a:off x="6858000" y="715963"/>
            <a:ext cx="4572000" cy="4654823"/>
          </a:xfrm>
          <a:prstGeom prst="rect">
            <a:avLst/>
          </a:prstGeom>
          <a:solidFill>
            <a:srgbClr val="F2DFDB"/>
          </a:solidFill>
          <a:ln>
            <a:noFill/>
          </a:ln>
        </p:spPr>
      </p:sp>
      <p:pic>
        <p:nvPicPr>
          <p:cNvPr id="56" name="Google Shape;56;p24"/>
          <p:cNvPicPr preferRelativeResize="0"/>
          <p:nvPr/>
        </p:nvPicPr>
        <p:blipFill rotWithShape="1">
          <a:blip r:embed="rId2">
            <a:alphaModFix/>
          </a:blip>
          <a:srcRect r="365"/>
          <a:stretch/>
        </p:blipFill>
        <p:spPr>
          <a:xfrm>
            <a:off x="44450" y="5638800"/>
            <a:ext cx="12147550" cy="1219200"/>
          </a:xfrm>
          <a:prstGeom prst="rect">
            <a:avLst/>
          </a:prstGeom>
          <a:noFill/>
          <a:ln>
            <a:noFill/>
          </a:ln>
        </p:spPr>
      </p:pic>
      <p:sp>
        <p:nvSpPr>
          <p:cNvPr id="57" name="Google Shape;57;p24"/>
          <p:cNvSpPr txBox="1">
            <a:spLocks noGrp="1"/>
          </p:cNvSpPr>
          <p:nvPr>
            <p:ph type="title"/>
          </p:nvPr>
        </p:nvSpPr>
        <p:spPr>
          <a:xfrm>
            <a:off x="762000" y="715961"/>
            <a:ext cx="5334000" cy="118903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3"/>
              </a:buClr>
              <a:buSzPts val="4000"/>
              <a:buFont typeface="Quattrocento Sans"/>
              <a:buNone/>
              <a:defRPr sz="40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a:spLocks noGrp="1"/>
          </p:cNvSpPr>
          <p:nvPr>
            <p:ph type="ctrTitle" idx="4294967295"/>
          </p:nvPr>
        </p:nvSpPr>
        <p:spPr>
          <a:xfrm>
            <a:off x="4641036" y="1840275"/>
            <a:ext cx="6963135" cy="26198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3"/>
              </a:buClr>
              <a:buSzPts val="4400"/>
              <a:buFont typeface="Quattrocento Sans"/>
              <a:buNone/>
            </a:pPr>
            <a:r>
              <a:rPr lang="en-US" sz="4400" b="1" i="0" u="none" strike="noStrike" cap="none">
                <a:solidFill>
                  <a:schemeClr val="accent3"/>
                </a:solidFill>
                <a:latin typeface="Quattrocento Sans"/>
                <a:ea typeface="Quattrocento Sans"/>
                <a:cs typeface="Quattrocento Sans"/>
                <a:sym typeface="Quattrocento Sans"/>
              </a:rPr>
              <a:t>Building a World of Peace- The Women’s Way Curriculum</a:t>
            </a:r>
            <a:endParaRPr sz="4400" b="0" i="0" u="none" strike="noStrike" cap="none">
              <a:solidFill>
                <a:schemeClr val="accent5"/>
              </a:solidFill>
              <a:latin typeface="Quattrocento Sans"/>
              <a:ea typeface="Quattrocento Sans"/>
              <a:cs typeface="Quattrocento Sans"/>
              <a:sym typeface="Quattrocento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title"/>
          </p:nvPr>
        </p:nvSpPr>
        <p:spPr>
          <a:xfrm>
            <a:off x="1525301" y="1995467"/>
            <a:ext cx="9141397" cy="615553"/>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5"/>
              </a:buClr>
              <a:buSzPts val="4000"/>
              <a:buFont typeface="Quattrocento Sans"/>
              <a:buNone/>
            </a:pPr>
            <a:r>
              <a:rPr lang="en-US" dirty="0"/>
              <a:t>Module 2- How to be a pool of love</a:t>
            </a:r>
            <a:endParaRPr dirty="0"/>
          </a:p>
        </p:txBody>
      </p:sp>
      <p:sp>
        <p:nvSpPr>
          <p:cNvPr id="5" name="Text Placeholder 4">
            <a:extLst>
              <a:ext uri="{FF2B5EF4-FFF2-40B4-BE49-F238E27FC236}">
                <a16:creationId xmlns:a16="http://schemas.microsoft.com/office/drawing/2014/main" id="{83611C5D-5AD7-BB86-7A8E-AE86126E5B7C}"/>
              </a:ext>
            </a:extLst>
          </p:cNvPr>
          <p:cNvSpPr>
            <a:spLocks noGrp="1"/>
          </p:cNvSpPr>
          <p:nvPr>
            <p:ph type="body" idx="1"/>
          </p:nvPr>
        </p:nvSpPr>
        <p:spPr>
          <a:xfrm>
            <a:off x="2196307" y="3260705"/>
            <a:ext cx="7799387" cy="2813524"/>
          </a:xfrm>
        </p:spPr>
        <p:txBody>
          <a:bodyPr/>
          <a:lstStyle/>
          <a:p>
            <a:pPr algn="l" rtl="0" fontAlgn="base">
              <a:lnSpc>
                <a:spcPct val="150000"/>
              </a:lnSpc>
              <a:spcBef>
                <a:spcPts val="0"/>
              </a:spcBef>
              <a:spcAft>
                <a:spcPts val="0"/>
              </a:spcAft>
              <a:buFont typeface="Arial" panose="020B0604020202020204" pitchFamily="34" charset="0"/>
              <a:buChar char="•"/>
            </a:pPr>
            <a:r>
              <a:rPr lang="en-GB" sz="2000" b="0" i="0" u="none" strike="noStrike" dirty="0">
                <a:solidFill>
                  <a:srgbClr val="000000"/>
                </a:solidFill>
                <a:effectLst/>
                <a:latin typeface="Quattrocento Sans" panose="020B0502050000020003" pitchFamily="34" charset="0"/>
              </a:rPr>
              <a:t>The art of loving and empathetic communication </a:t>
            </a:r>
          </a:p>
          <a:p>
            <a:pPr algn="l" rtl="0" fontAlgn="base">
              <a:lnSpc>
                <a:spcPct val="150000"/>
              </a:lnSpc>
              <a:spcBef>
                <a:spcPts val="0"/>
              </a:spcBef>
              <a:spcAft>
                <a:spcPts val="0"/>
              </a:spcAft>
              <a:buFont typeface="Arial" panose="020B0604020202020204" pitchFamily="34" charset="0"/>
              <a:buChar char="•"/>
            </a:pPr>
            <a:r>
              <a:rPr lang="en-GB" sz="2000" b="0" i="0" u="none" strike="noStrike" dirty="0">
                <a:solidFill>
                  <a:srgbClr val="000000"/>
                </a:solidFill>
                <a:effectLst/>
                <a:latin typeface="Quattrocento Sans" panose="020B0502050000020003" pitchFamily="34" charset="0"/>
              </a:rPr>
              <a:t>Positive love, negative love &amp; true love. </a:t>
            </a:r>
          </a:p>
          <a:p>
            <a:pPr algn="l" rtl="0" fontAlgn="base">
              <a:lnSpc>
                <a:spcPct val="150000"/>
              </a:lnSpc>
              <a:spcBef>
                <a:spcPts val="0"/>
              </a:spcBef>
              <a:spcAft>
                <a:spcPts val="0"/>
              </a:spcAft>
              <a:buFont typeface="Arial" panose="020B0604020202020204" pitchFamily="34" charset="0"/>
              <a:buChar char="•"/>
            </a:pPr>
            <a:r>
              <a:rPr lang="en-GB" sz="2000" b="0" i="0" u="none" strike="noStrike" dirty="0">
                <a:solidFill>
                  <a:srgbClr val="000000"/>
                </a:solidFill>
                <a:effectLst/>
                <a:latin typeface="Quattrocento Sans" panose="020B0502050000020003" pitchFamily="34" charset="0"/>
              </a:rPr>
              <a:t>Love respectfully</a:t>
            </a:r>
          </a:p>
          <a:p>
            <a:pPr algn="l" rtl="0" fontAlgn="base">
              <a:lnSpc>
                <a:spcPct val="150000"/>
              </a:lnSpc>
              <a:spcBef>
                <a:spcPts val="0"/>
              </a:spcBef>
              <a:spcAft>
                <a:spcPts val="0"/>
              </a:spcAft>
              <a:buFont typeface="Arial" panose="020B0604020202020204" pitchFamily="34" charset="0"/>
              <a:buChar char="•"/>
            </a:pPr>
            <a:r>
              <a:rPr lang="en-GB" sz="2000" b="0" i="0" u="none" strike="noStrike" dirty="0">
                <a:solidFill>
                  <a:srgbClr val="000000"/>
                </a:solidFill>
                <a:effectLst/>
                <a:latin typeface="Quattrocento Sans" panose="020B0502050000020003" pitchFamily="34" charset="0"/>
              </a:rPr>
              <a:t>Love as an action, not just rhetoric</a:t>
            </a:r>
          </a:p>
          <a:p>
            <a:pPr algn="l" rtl="0" fontAlgn="base">
              <a:lnSpc>
                <a:spcPct val="150000"/>
              </a:lnSpc>
              <a:spcBef>
                <a:spcPts val="0"/>
              </a:spcBef>
              <a:spcAft>
                <a:spcPts val="0"/>
              </a:spcAft>
              <a:buFont typeface="Arial" panose="020B0604020202020204" pitchFamily="34" charset="0"/>
              <a:buChar char="•"/>
            </a:pPr>
            <a:r>
              <a:rPr lang="en-GB" sz="2000" b="0" i="0" u="none" strike="noStrike" dirty="0">
                <a:solidFill>
                  <a:srgbClr val="000000"/>
                </a:solidFill>
                <a:effectLst/>
                <a:latin typeface="Quattrocento Sans" panose="020B0502050000020003" pitchFamily="34" charset="0"/>
              </a:rPr>
              <a:t>“Mastering the art of love is a life-time job.”</a:t>
            </a:r>
            <a:endParaRPr lang="en-DE" sz="2000" dirty="0">
              <a:latin typeface="Quattrocento Sans" panose="020B0502050000020003" pitchFamily="34" charset="0"/>
            </a:endParaRPr>
          </a:p>
        </p:txBody>
      </p:sp>
    </p:spTree>
    <p:extLst>
      <p:ext uri="{BB962C8B-B14F-4D97-AF65-F5344CB8AC3E}">
        <p14:creationId xmlns:p14="http://schemas.microsoft.com/office/powerpoint/2010/main" val="243905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title"/>
          </p:nvPr>
        </p:nvSpPr>
        <p:spPr>
          <a:xfrm>
            <a:off x="1525301" y="1951924"/>
            <a:ext cx="9141397" cy="615553"/>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5"/>
              </a:buClr>
              <a:buSzPts val="4000"/>
              <a:buFont typeface="Quattrocento Sans"/>
              <a:buNone/>
            </a:pPr>
            <a:r>
              <a:rPr lang="en-US" dirty="0"/>
              <a:t>Module 2- The many roles of a woman</a:t>
            </a:r>
            <a:endParaRPr dirty="0"/>
          </a:p>
        </p:txBody>
      </p:sp>
      <p:sp>
        <p:nvSpPr>
          <p:cNvPr id="3" name="Text Placeholder 2">
            <a:extLst>
              <a:ext uri="{FF2B5EF4-FFF2-40B4-BE49-F238E27FC236}">
                <a16:creationId xmlns:a16="http://schemas.microsoft.com/office/drawing/2014/main" id="{84389EFF-C6B0-DB49-1430-03A900041114}"/>
              </a:ext>
            </a:extLst>
          </p:cNvPr>
          <p:cNvSpPr>
            <a:spLocks noGrp="1"/>
          </p:cNvSpPr>
          <p:nvPr>
            <p:ph type="body" idx="1"/>
          </p:nvPr>
        </p:nvSpPr>
        <p:spPr/>
        <p:txBody>
          <a:bodyPr/>
          <a:lstStyle/>
          <a:p>
            <a:pPr algn="l" rtl="0" fontAlgn="base">
              <a:lnSpc>
                <a:spcPct val="150000"/>
              </a:lnSpc>
              <a:spcBef>
                <a:spcPts val="0"/>
              </a:spcBef>
              <a:spcAft>
                <a:spcPts val="0"/>
              </a:spcAft>
              <a:buFont typeface="Arial" panose="020B0604020202020204" pitchFamily="34" charset="0"/>
              <a:buChar char="•"/>
            </a:pPr>
            <a:r>
              <a:rPr lang="en-GB" sz="2000" b="0" i="0" u="none" strike="noStrike" dirty="0">
                <a:solidFill>
                  <a:srgbClr val="000000"/>
                </a:solidFill>
                <a:effectLst/>
                <a:latin typeface="Quattrocento Sans" panose="020B0502050000020003" pitchFamily="34" charset="0"/>
              </a:rPr>
              <a:t>Child, sibling, spouse, parent and more </a:t>
            </a:r>
          </a:p>
          <a:p>
            <a:pPr algn="l" rtl="0" fontAlgn="base">
              <a:lnSpc>
                <a:spcPct val="150000"/>
              </a:lnSpc>
              <a:spcBef>
                <a:spcPts val="0"/>
              </a:spcBef>
              <a:spcAft>
                <a:spcPts val="0"/>
              </a:spcAft>
              <a:buFont typeface="Arial" panose="020B0604020202020204" pitchFamily="34" charset="0"/>
              <a:buChar char="•"/>
            </a:pPr>
            <a:r>
              <a:rPr lang="en-GB" sz="2000" b="0" i="0" u="none" strike="noStrike" dirty="0">
                <a:solidFill>
                  <a:srgbClr val="000000"/>
                </a:solidFill>
                <a:effectLst/>
                <a:latin typeface="Quattrocento Sans" panose="020B0502050000020003" pitchFamily="34" charset="0"/>
              </a:rPr>
              <a:t>Normally love and character-building are learnt in the home. </a:t>
            </a:r>
          </a:p>
          <a:p>
            <a:pPr algn="l" rtl="0" fontAlgn="base">
              <a:lnSpc>
                <a:spcPct val="150000"/>
              </a:lnSpc>
              <a:spcBef>
                <a:spcPts val="0"/>
              </a:spcBef>
              <a:spcAft>
                <a:spcPts val="0"/>
              </a:spcAft>
              <a:buFont typeface="Arial" panose="020B0604020202020204" pitchFamily="34" charset="0"/>
              <a:buChar char="•"/>
            </a:pPr>
            <a:r>
              <a:rPr lang="en-GB" sz="2000" b="0" i="0" u="none" strike="noStrike" dirty="0">
                <a:solidFill>
                  <a:srgbClr val="000000"/>
                </a:solidFill>
                <a:effectLst/>
                <a:latin typeface="Quattrocento Sans" panose="020B0502050000020003" pitchFamily="34" charset="0"/>
              </a:rPr>
              <a:t>A mother’s well-being has big impact on a child </a:t>
            </a:r>
          </a:p>
          <a:p>
            <a:pPr algn="l" rtl="0" fontAlgn="base">
              <a:lnSpc>
                <a:spcPct val="150000"/>
              </a:lnSpc>
              <a:spcBef>
                <a:spcPts val="0"/>
              </a:spcBef>
              <a:spcAft>
                <a:spcPts val="0"/>
              </a:spcAft>
              <a:buFont typeface="Arial" panose="020B0604020202020204" pitchFamily="34" charset="0"/>
              <a:buChar char="•"/>
            </a:pPr>
            <a:r>
              <a:rPr lang="en-GB" sz="2000" b="0" i="0" u="none" strike="noStrike" dirty="0">
                <a:solidFill>
                  <a:srgbClr val="000000"/>
                </a:solidFill>
                <a:effectLst/>
                <a:latin typeface="Quattrocento Sans" panose="020B0502050000020003" pitchFamily="34" charset="0"/>
              </a:rPr>
              <a:t>Leaders trained by motherhood has empathy when resolving conflict and is better placed to understand.</a:t>
            </a:r>
          </a:p>
          <a:p>
            <a:endParaRPr lang="en-DE" dirty="0"/>
          </a:p>
        </p:txBody>
      </p:sp>
    </p:spTree>
    <p:extLst>
      <p:ext uri="{BB962C8B-B14F-4D97-AF65-F5344CB8AC3E}">
        <p14:creationId xmlns:p14="http://schemas.microsoft.com/office/powerpoint/2010/main" val="52287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3" name="Text Placeholder 2">
            <a:extLst>
              <a:ext uri="{FF2B5EF4-FFF2-40B4-BE49-F238E27FC236}">
                <a16:creationId xmlns:a16="http://schemas.microsoft.com/office/drawing/2014/main" id="{F2E37008-E229-CC1C-A1DE-FC534B2BC003}"/>
              </a:ext>
            </a:extLst>
          </p:cNvPr>
          <p:cNvSpPr>
            <a:spLocks noGrp="1"/>
          </p:cNvSpPr>
          <p:nvPr>
            <p:ph type="body" idx="1"/>
          </p:nvPr>
        </p:nvSpPr>
        <p:spPr>
          <a:xfrm>
            <a:off x="2000364" y="4447248"/>
            <a:ext cx="7799387" cy="1534757"/>
          </a:xfrm>
        </p:spPr>
        <p:txBody>
          <a:bodyPr/>
          <a:lstStyle/>
          <a:p>
            <a:endParaRPr lang="en-DE" dirty="0"/>
          </a:p>
        </p:txBody>
      </p:sp>
      <p:pic>
        <p:nvPicPr>
          <p:cNvPr id="1026" name="Picture 2" descr="A close up of a flower&#10;&#10;Description automatically generated">
            <a:extLst>
              <a:ext uri="{FF2B5EF4-FFF2-40B4-BE49-F238E27FC236}">
                <a16:creationId xmlns:a16="http://schemas.microsoft.com/office/drawing/2014/main" id="{8465F55F-A098-66A8-55A2-E8F2D4B77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1" y="715620"/>
            <a:ext cx="9786256" cy="54458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4">
            <a:extLst>
              <a:ext uri="{FF2B5EF4-FFF2-40B4-BE49-F238E27FC236}">
                <a16:creationId xmlns:a16="http://schemas.microsoft.com/office/drawing/2014/main" id="{B2DC4E17-96F1-00B2-BD36-09FD37B14D9C}"/>
              </a:ext>
            </a:extLst>
          </p:cNvPr>
          <p:cNvSpPr>
            <a:spLocks noGrp="1"/>
          </p:cNvSpPr>
          <p:nvPr>
            <p:ph type="title"/>
          </p:nvPr>
        </p:nvSpPr>
        <p:spPr/>
        <p:txBody>
          <a:bodyPr/>
          <a:lstStyle/>
          <a:p>
            <a:endParaRPr lang="en-DE" dirty="0"/>
          </a:p>
        </p:txBody>
      </p:sp>
    </p:spTree>
    <p:extLst>
      <p:ext uri="{BB962C8B-B14F-4D97-AF65-F5344CB8AC3E}">
        <p14:creationId xmlns:p14="http://schemas.microsoft.com/office/powerpoint/2010/main" val="244825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title"/>
          </p:nvPr>
        </p:nvSpPr>
        <p:spPr>
          <a:xfrm>
            <a:off x="1525301" y="1995467"/>
            <a:ext cx="9141397" cy="615553"/>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5"/>
              </a:buClr>
              <a:buSzPts val="4000"/>
              <a:buFont typeface="Quattrocento Sans"/>
              <a:buNone/>
            </a:pPr>
            <a:r>
              <a:rPr lang="en-US" dirty="0"/>
              <a:t>Module 2- Prenatal Education</a:t>
            </a:r>
            <a:endParaRPr dirty="0"/>
          </a:p>
        </p:txBody>
      </p:sp>
      <p:sp>
        <p:nvSpPr>
          <p:cNvPr id="103" name="Google Shape;103;p6"/>
          <p:cNvSpPr txBox="1">
            <a:spLocks noGrp="1"/>
          </p:cNvSpPr>
          <p:nvPr>
            <p:ph type="body" idx="1"/>
          </p:nvPr>
        </p:nvSpPr>
        <p:spPr>
          <a:xfrm>
            <a:off x="2196307" y="4294848"/>
            <a:ext cx="7799387" cy="1534757"/>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1A1918"/>
              </a:buClr>
              <a:buSzPts val="1800"/>
              <a:buFont typeface="Arial"/>
              <a:buNone/>
            </a:pPr>
            <a:r>
              <a:rPr lang="en-US" b="0" i="0" dirty="0">
                <a:solidFill>
                  <a:srgbClr val="1A1918"/>
                </a:solidFill>
                <a:latin typeface="Arial"/>
                <a:ea typeface="Arial"/>
                <a:cs typeface="Arial"/>
                <a:sym typeface="Arial"/>
              </a:rPr>
              <a:t>How to be a Pool of Love</a:t>
            </a:r>
            <a:br>
              <a:rPr lang="en-US" b="0" i="0" dirty="0">
                <a:solidFill>
                  <a:srgbClr val="1A1918"/>
                </a:solidFill>
                <a:latin typeface="Arial"/>
                <a:ea typeface="Arial"/>
                <a:cs typeface="Arial"/>
                <a:sym typeface="Arial"/>
              </a:rPr>
            </a:br>
            <a:br>
              <a:rPr lang="en-US" dirty="0"/>
            </a:br>
            <a:endParaRPr dirty="0"/>
          </a:p>
        </p:txBody>
      </p:sp>
      <p:pic>
        <p:nvPicPr>
          <p:cNvPr id="2050" name="Picture 2" descr="A person holding a baby&#10;&#10;Description automatically generated">
            <a:extLst>
              <a:ext uri="{FF2B5EF4-FFF2-40B4-BE49-F238E27FC236}">
                <a16:creationId xmlns:a16="http://schemas.microsoft.com/office/drawing/2014/main" id="{56D93248-A149-1C92-45C8-EC574510B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975" y="2867706"/>
            <a:ext cx="5734050" cy="319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56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title"/>
          </p:nvPr>
        </p:nvSpPr>
        <p:spPr>
          <a:xfrm>
            <a:off x="1525301" y="1995467"/>
            <a:ext cx="9141397" cy="615553"/>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5"/>
              </a:buClr>
              <a:buSzPts val="4000"/>
              <a:buFont typeface="Quattrocento Sans"/>
              <a:buNone/>
            </a:pPr>
            <a:r>
              <a:rPr lang="en-US" dirty="0"/>
              <a:t>10 Golden Rules for future Parents</a:t>
            </a:r>
            <a:endParaRPr dirty="0"/>
          </a:p>
        </p:txBody>
      </p:sp>
      <p:sp>
        <p:nvSpPr>
          <p:cNvPr id="103" name="Google Shape;103;p6"/>
          <p:cNvSpPr txBox="1">
            <a:spLocks noGrp="1"/>
          </p:cNvSpPr>
          <p:nvPr>
            <p:ph type="body" idx="1"/>
          </p:nvPr>
        </p:nvSpPr>
        <p:spPr>
          <a:xfrm>
            <a:off x="2196308" y="4294848"/>
            <a:ext cx="3181236" cy="1534757"/>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1A1918"/>
              </a:buClr>
              <a:buSzPts val="1800"/>
              <a:buFont typeface="Arial"/>
              <a:buNone/>
            </a:pPr>
            <a:br>
              <a:rPr lang="en-US" dirty="0"/>
            </a:br>
            <a:endParaRPr dirty="0"/>
          </a:p>
        </p:txBody>
      </p:sp>
      <p:sp>
        <p:nvSpPr>
          <p:cNvPr id="2" name="Google Shape;103;p6">
            <a:extLst>
              <a:ext uri="{FF2B5EF4-FFF2-40B4-BE49-F238E27FC236}">
                <a16:creationId xmlns:a16="http://schemas.microsoft.com/office/drawing/2014/main" id="{9F69C8A8-9017-6D95-EE03-1772824C23C8}"/>
              </a:ext>
            </a:extLst>
          </p:cNvPr>
          <p:cNvSpPr txBox="1">
            <a:spLocks/>
          </p:cNvSpPr>
          <p:nvPr/>
        </p:nvSpPr>
        <p:spPr>
          <a:xfrm>
            <a:off x="2022136" y="2951581"/>
            <a:ext cx="7799387" cy="15347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Conception with love</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Eat healthy and take in proper nutrition </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Take deep breaths </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Calm your soul by walking in nature</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Touch your child with love</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Wish that your child may be gifted with virtues</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Sing, play and listen to melodic music</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Look at your child as the bright sun</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Be watchful of your peers</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 Welcome the birth of the child who came to your family and breastfeed it with Love.</a:t>
            </a:r>
          </a:p>
        </p:txBody>
      </p:sp>
    </p:spTree>
    <p:extLst>
      <p:ext uri="{BB962C8B-B14F-4D97-AF65-F5344CB8AC3E}">
        <p14:creationId xmlns:p14="http://schemas.microsoft.com/office/powerpoint/2010/main" val="163760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6"/>
          <p:cNvSpPr txBox="1">
            <a:spLocks noGrp="1"/>
          </p:cNvSpPr>
          <p:nvPr>
            <p:ph type="body" idx="1"/>
          </p:nvPr>
        </p:nvSpPr>
        <p:spPr>
          <a:xfrm>
            <a:off x="2196308" y="4294848"/>
            <a:ext cx="3181236" cy="1534757"/>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1A1918"/>
              </a:buClr>
              <a:buSzPts val="1800"/>
              <a:buFont typeface="Arial"/>
              <a:buNone/>
            </a:pPr>
            <a:br>
              <a:rPr lang="en-US" dirty="0"/>
            </a:br>
            <a:endParaRPr dirty="0"/>
          </a:p>
        </p:txBody>
      </p:sp>
      <p:sp>
        <p:nvSpPr>
          <p:cNvPr id="2" name="Google Shape;103;p6">
            <a:extLst>
              <a:ext uri="{FF2B5EF4-FFF2-40B4-BE49-F238E27FC236}">
                <a16:creationId xmlns:a16="http://schemas.microsoft.com/office/drawing/2014/main" id="{9F69C8A8-9017-6D95-EE03-1772824C23C8}"/>
              </a:ext>
            </a:extLst>
          </p:cNvPr>
          <p:cNvSpPr txBox="1">
            <a:spLocks/>
          </p:cNvSpPr>
          <p:nvPr/>
        </p:nvSpPr>
        <p:spPr>
          <a:xfrm>
            <a:off x="-1357129" y="2641791"/>
            <a:ext cx="12718887" cy="2231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pPr algn="l" rtl="0" fontAlgn="base">
              <a:spcBef>
                <a:spcPts val="0"/>
              </a:spcBef>
              <a:spcAft>
                <a:spcPts val="0"/>
              </a:spcAft>
              <a:buFont typeface="+mj-lt"/>
              <a:buAutoNum type="arabicPeriod"/>
            </a:pPr>
            <a:endParaRPr lang="en-GB" sz="2000" b="0" i="0" u="none" strike="noStrike" dirty="0">
              <a:solidFill>
                <a:srgbClr val="000000"/>
              </a:solidFill>
              <a:effectLst/>
              <a:latin typeface="Quattrocento Sans" panose="020B0502050000020003" pitchFamily="34" charset="0"/>
            </a:endParaRPr>
          </a:p>
        </p:txBody>
      </p:sp>
      <p:sp>
        <p:nvSpPr>
          <p:cNvPr id="4" name="Title 3">
            <a:extLst>
              <a:ext uri="{FF2B5EF4-FFF2-40B4-BE49-F238E27FC236}">
                <a16:creationId xmlns:a16="http://schemas.microsoft.com/office/drawing/2014/main" id="{4D1C5391-EAA5-F320-C01E-E0F6CA7F42D3}"/>
              </a:ext>
            </a:extLst>
          </p:cNvPr>
          <p:cNvSpPr>
            <a:spLocks noGrp="1"/>
          </p:cNvSpPr>
          <p:nvPr>
            <p:ph type="title"/>
          </p:nvPr>
        </p:nvSpPr>
        <p:spPr/>
        <p:txBody>
          <a:bodyPr/>
          <a:lstStyle/>
          <a:p>
            <a:endParaRPr lang="en-DE"/>
          </a:p>
        </p:txBody>
      </p:sp>
      <p:pic>
        <p:nvPicPr>
          <p:cNvPr id="3074" name="Picture 2" descr="A painting of a person holding a planet&#10;&#10;Description automatically generated">
            <a:extLst>
              <a:ext uri="{FF2B5EF4-FFF2-40B4-BE49-F238E27FC236}">
                <a16:creationId xmlns:a16="http://schemas.microsoft.com/office/drawing/2014/main" id="{DC99ABA3-8AB2-7129-E3D9-DD59F41FE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988" y="570560"/>
            <a:ext cx="9764710" cy="5433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3007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title"/>
          </p:nvPr>
        </p:nvSpPr>
        <p:spPr>
          <a:xfrm>
            <a:off x="1525301" y="1995467"/>
            <a:ext cx="9141397" cy="615553"/>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5"/>
              </a:buClr>
              <a:buSzPts val="4000"/>
              <a:buFont typeface="Quattrocento Sans"/>
              <a:buNone/>
            </a:pPr>
            <a:r>
              <a:rPr lang="en-US" dirty="0"/>
              <a:t>10 Golden Rules for future Parents</a:t>
            </a:r>
            <a:endParaRPr dirty="0"/>
          </a:p>
        </p:txBody>
      </p:sp>
      <p:sp>
        <p:nvSpPr>
          <p:cNvPr id="103" name="Google Shape;103;p6"/>
          <p:cNvSpPr txBox="1">
            <a:spLocks noGrp="1"/>
          </p:cNvSpPr>
          <p:nvPr>
            <p:ph type="body" idx="1"/>
          </p:nvPr>
        </p:nvSpPr>
        <p:spPr>
          <a:xfrm>
            <a:off x="2196308" y="4294848"/>
            <a:ext cx="3181236" cy="1534757"/>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1A1918"/>
              </a:buClr>
              <a:buSzPts val="1800"/>
              <a:buFont typeface="Arial"/>
              <a:buNone/>
            </a:pPr>
            <a:br>
              <a:rPr lang="en-US" dirty="0"/>
            </a:br>
            <a:endParaRPr dirty="0"/>
          </a:p>
        </p:txBody>
      </p:sp>
      <p:sp>
        <p:nvSpPr>
          <p:cNvPr id="2" name="Google Shape;103;p6">
            <a:extLst>
              <a:ext uri="{FF2B5EF4-FFF2-40B4-BE49-F238E27FC236}">
                <a16:creationId xmlns:a16="http://schemas.microsoft.com/office/drawing/2014/main" id="{9F69C8A8-9017-6D95-EE03-1772824C23C8}"/>
              </a:ext>
            </a:extLst>
          </p:cNvPr>
          <p:cNvSpPr txBox="1">
            <a:spLocks/>
          </p:cNvSpPr>
          <p:nvPr/>
        </p:nvSpPr>
        <p:spPr>
          <a:xfrm>
            <a:off x="2022136" y="2951581"/>
            <a:ext cx="7799387" cy="15347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Conception with love</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Eat healthy and take in proper nutrition </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Take deep breaths </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Calm your soul by walking in nature</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Touch your child with love</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Wish that your child may be gifted with virtues</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Sing, play and listen to melodic music</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Look at your child as the bright sun</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Be watchful of your peers</a:t>
            </a:r>
          </a:p>
          <a:p>
            <a:pPr algn="l" rtl="0" fontAlgn="base">
              <a:spcBef>
                <a:spcPts val="0"/>
              </a:spcBef>
              <a:spcAft>
                <a:spcPts val="0"/>
              </a:spcAft>
              <a:buFont typeface="+mj-lt"/>
              <a:buAutoNum type="arabicPeriod"/>
            </a:pPr>
            <a:r>
              <a:rPr lang="en-GB" sz="2000" b="0" i="0" u="none" strike="noStrike" dirty="0">
                <a:solidFill>
                  <a:srgbClr val="000000"/>
                </a:solidFill>
                <a:effectLst/>
                <a:latin typeface="Quattrocento Sans" panose="020B0502050000020003" pitchFamily="34" charset="0"/>
              </a:rPr>
              <a:t> Welcome the birth of the child who came to your family and breastfeed it with Love.</a:t>
            </a:r>
          </a:p>
        </p:txBody>
      </p:sp>
    </p:spTree>
    <p:extLst>
      <p:ext uri="{BB962C8B-B14F-4D97-AF65-F5344CB8AC3E}">
        <p14:creationId xmlns:p14="http://schemas.microsoft.com/office/powerpoint/2010/main" val="236609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title"/>
          </p:nvPr>
        </p:nvSpPr>
        <p:spPr>
          <a:xfrm>
            <a:off x="1525301" y="1995467"/>
            <a:ext cx="9141397" cy="615553"/>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5"/>
              </a:buClr>
              <a:buSzPts val="4000"/>
              <a:buFont typeface="Quattrocento Sans"/>
              <a:buNone/>
            </a:pPr>
            <a:r>
              <a:rPr lang="en-US" dirty="0"/>
              <a:t>Module 2- </a:t>
            </a:r>
            <a:r>
              <a:rPr lang="en-US" dirty="0" err="1"/>
              <a:t>Famili-archy</a:t>
            </a:r>
            <a:endParaRPr dirty="0"/>
          </a:p>
        </p:txBody>
      </p:sp>
      <p:sp>
        <p:nvSpPr>
          <p:cNvPr id="103" name="Google Shape;103;p6"/>
          <p:cNvSpPr txBox="1">
            <a:spLocks noGrp="1"/>
          </p:cNvSpPr>
          <p:nvPr>
            <p:ph type="body" idx="1"/>
          </p:nvPr>
        </p:nvSpPr>
        <p:spPr>
          <a:xfrm>
            <a:off x="2196305" y="3104848"/>
            <a:ext cx="7799387" cy="1534757"/>
          </a:xfrm>
          <a:prstGeom prst="rect">
            <a:avLst/>
          </a:prstGeom>
          <a:noFill/>
          <a:ln>
            <a:noFill/>
          </a:ln>
        </p:spPr>
        <p:txBody>
          <a:bodyPr spcFirstLastPara="1" wrap="square" lIns="0" tIns="0" rIns="0" bIns="0" anchor="t" anchorCtr="0">
            <a:noAutofit/>
          </a:bodyPr>
          <a:lstStyle/>
          <a:p>
            <a:pPr indent="-406400" rtl="0">
              <a:spcBef>
                <a:spcPts val="1000"/>
              </a:spcBef>
              <a:spcAft>
                <a:spcPts val="0"/>
              </a:spcAft>
            </a:pPr>
            <a:br>
              <a:rPr lang="en-US" b="0" i="0" dirty="0">
                <a:solidFill>
                  <a:srgbClr val="1A1918"/>
                </a:solidFill>
                <a:latin typeface="Arial"/>
                <a:ea typeface="Arial"/>
                <a:cs typeface="Arial"/>
                <a:sym typeface="Arial"/>
              </a:rPr>
            </a:br>
            <a:r>
              <a:rPr lang="en-GB" sz="1800" b="1" i="0" u="none" strike="noStrike" dirty="0" err="1">
                <a:solidFill>
                  <a:srgbClr val="000000"/>
                </a:solidFill>
                <a:effectLst/>
                <a:latin typeface="Calibri" panose="020F0502020204030204" pitchFamily="34" charset="0"/>
              </a:rPr>
              <a:t>Famili-archy</a:t>
            </a:r>
            <a:r>
              <a:rPr lang="en-GB" sz="1800" b="1" i="0" u="none" strike="noStrike" dirty="0">
                <a:solidFill>
                  <a:srgbClr val="00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|ˈfam(ə)</a:t>
            </a:r>
            <a:r>
              <a:rPr lang="en-GB" sz="1800" b="0" i="0" u="none" strike="noStrike" dirty="0" err="1">
                <a:solidFill>
                  <a:srgbClr val="000000"/>
                </a:solidFill>
                <a:effectLst/>
                <a:latin typeface="Calibri" panose="020F0502020204030204" pitchFamily="34" charset="0"/>
              </a:rPr>
              <a:t>lē</a:t>
            </a:r>
            <a:r>
              <a:rPr lang="en-GB" sz="1800" b="0" i="0" u="none" strike="noStrike" dirty="0">
                <a:solidFill>
                  <a:srgbClr val="000000"/>
                </a:solidFill>
                <a:effectLst/>
                <a:latin typeface="Calibri" panose="020F0502020204030204" pitchFamily="34" charset="0"/>
              </a:rPr>
              <a:t> ˌ</a:t>
            </a:r>
            <a:r>
              <a:rPr lang="en-GB" sz="1800" b="0" i="0" u="none" strike="noStrike" dirty="0" err="1">
                <a:solidFill>
                  <a:srgbClr val="000000"/>
                </a:solidFill>
                <a:effectLst/>
                <a:latin typeface="Calibri" panose="020F0502020204030204" pitchFamily="34" charset="0"/>
              </a:rPr>
              <a:t>ärkē</a:t>
            </a:r>
            <a:r>
              <a:rPr lang="en-GB" sz="1800" b="0" i="0" u="none" strike="noStrike" dirty="0">
                <a:solidFill>
                  <a:srgbClr val="000000"/>
                </a:solidFill>
                <a:effectLst/>
                <a:latin typeface="Calibri" panose="020F0502020204030204" pitchFamily="34" charset="0"/>
              </a:rPr>
              <a:t>|</a:t>
            </a:r>
            <a:endParaRPr lang="en-GB" b="0" dirty="0">
              <a:effectLst/>
            </a:endParaRPr>
          </a:p>
          <a:p>
            <a:pPr rtl="0">
              <a:spcBef>
                <a:spcPts val="0"/>
              </a:spcBef>
              <a:spcAft>
                <a:spcPts val="0"/>
              </a:spcAft>
            </a:pPr>
            <a:br>
              <a:rPr lang="en-GB" b="0" dirty="0">
                <a:effectLst/>
              </a:rPr>
            </a:br>
            <a:r>
              <a:rPr lang="en-GB" sz="1800" b="0" i="1" u="none" strike="noStrike" dirty="0">
                <a:solidFill>
                  <a:srgbClr val="000000"/>
                </a:solidFill>
                <a:effectLst/>
                <a:latin typeface="Calibri" panose="020F0502020204030204" pitchFamily="34" charset="0"/>
              </a:rPr>
              <a:t>“A form of social organization in which the family unit is the nexus; seeking collaboration, rooted in love and shared responsibility, over dominance.”</a:t>
            </a:r>
            <a:endParaRPr lang="en-GB" b="0" dirty="0">
              <a:effectLst/>
            </a:endParaRPr>
          </a:p>
          <a:p>
            <a:br>
              <a:rPr lang="en-GB" dirty="0"/>
            </a:br>
            <a:br>
              <a:rPr lang="en-US" dirty="0"/>
            </a:br>
            <a:endParaRPr dirty="0"/>
          </a:p>
        </p:txBody>
      </p:sp>
    </p:spTree>
    <p:extLst>
      <p:ext uri="{BB962C8B-B14F-4D97-AF65-F5344CB8AC3E}">
        <p14:creationId xmlns:p14="http://schemas.microsoft.com/office/powerpoint/2010/main" val="131321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title"/>
          </p:nvPr>
        </p:nvSpPr>
        <p:spPr>
          <a:xfrm>
            <a:off x="1525301" y="1995467"/>
            <a:ext cx="9141397" cy="615553"/>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5"/>
              </a:buClr>
              <a:buSzPts val="4000"/>
              <a:buFont typeface="Quattrocento Sans"/>
              <a:buNone/>
            </a:pPr>
            <a:r>
              <a:rPr lang="en-US" dirty="0"/>
              <a:t>Module 2- </a:t>
            </a:r>
            <a:r>
              <a:rPr lang="en-US" dirty="0" err="1"/>
              <a:t>Famili-archy</a:t>
            </a:r>
            <a:endParaRPr dirty="0"/>
          </a:p>
        </p:txBody>
      </p:sp>
      <p:sp>
        <p:nvSpPr>
          <p:cNvPr id="2" name="TextBox 1">
            <a:extLst>
              <a:ext uri="{FF2B5EF4-FFF2-40B4-BE49-F238E27FC236}">
                <a16:creationId xmlns:a16="http://schemas.microsoft.com/office/drawing/2014/main" id="{7E41ACA9-61DA-9141-33C2-4B113899797B}"/>
              </a:ext>
            </a:extLst>
          </p:cNvPr>
          <p:cNvSpPr txBox="1"/>
          <p:nvPr/>
        </p:nvSpPr>
        <p:spPr>
          <a:xfrm>
            <a:off x="2196305" y="3585261"/>
            <a:ext cx="7799387" cy="1323439"/>
          </a:xfrm>
          <a:prstGeom prst="rect">
            <a:avLst/>
          </a:prstGeom>
          <a:noFill/>
        </p:spPr>
        <p:txBody>
          <a:bodyPr wrap="square" rtlCol="0">
            <a:spAutoFit/>
          </a:bodyPr>
          <a:lstStyle/>
          <a:p>
            <a:pPr rtl="0" fontAlgn="base">
              <a:spcBef>
                <a:spcPts val="0"/>
              </a:spcBef>
              <a:spcAft>
                <a:spcPts val="0"/>
              </a:spcAft>
              <a:buFont typeface="Arial" panose="020B0604020202020204" pitchFamily="34" charset="0"/>
              <a:buChar char="•"/>
            </a:pPr>
            <a:r>
              <a:rPr lang="en-GB" sz="2000" b="0" i="0" u="none" strike="noStrike" dirty="0">
                <a:solidFill>
                  <a:srgbClr val="000000"/>
                </a:solidFill>
                <a:effectLst/>
                <a:latin typeface="Quattrocento Sans" panose="020B0502050000020003" pitchFamily="34" charset="0"/>
              </a:rPr>
              <a:t>Patriarchy, matriarchy, </a:t>
            </a:r>
            <a:r>
              <a:rPr lang="en-GB" sz="2000" b="0" i="0" u="none" strike="noStrike" dirty="0" err="1">
                <a:solidFill>
                  <a:srgbClr val="000000"/>
                </a:solidFill>
                <a:effectLst/>
                <a:latin typeface="Quattrocento Sans" panose="020B0502050000020003" pitchFamily="34" charset="0"/>
              </a:rPr>
              <a:t>famili-archy</a:t>
            </a:r>
            <a:endParaRPr lang="en-GB" sz="2000" b="0" i="0" u="none" strike="noStrike" dirty="0">
              <a:solidFill>
                <a:srgbClr val="000000"/>
              </a:solidFill>
              <a:effectLst/>
              <a:latin typeface="Quattrocento Sans" panose="020B0502050000020003" pitchFamily="34" charset="0"/>
            </a:endParaRPr>
          </a:p>
          <a:p>
            <a:pPr rtl="0" fontAlgn="base">
              <a:spcBef>
                <a:spcPts val="0"/>
              </a:spcBef>
              <a:spcAft>
                <a:spcPts val="0"/>
              </a:spcAft>
              <a:buFont typeface="Arial" panose="020B0604020202020204" pitchFamily="34" charset="0"/>
              <a:buChar char="•"/>
            </a:pPr>
            <a:r>
              <a:rPr lang="en-GB" sz="2000" b="0" i="0" u="none" strike="noStrike" dirty="0">
                <a:solidFill>
                  <a:srgbClr val="000000"/>
                </a:solidFill>
                <a:effectLst/>
                <a:latin typeface="Quattrocento Sans" panose="020B0502050000020003" pitchFamily="34" charset="0"/>
              </a:rPr>
              <a:t>Universal Family rights </a:t>
            </a:r>
          </a:p>
          <a:p>
            <a:pPr rtl="0" fontAlgn="base">
              <a:spcBef>
                <a:spcPts val="0"/>
              </a:spcBef>
              <a:spcAft>
                <a:spcPts val="0"/>
              </a:spcAft>
              <a:buFont typeface="Arial" panose="020B0604020202020204" pitchFamily="34" charset="0"/>
              <a:buChar char="•"/>
            </a:pPr>
            <a:r>
              <a:rPr lang="en-GB" sz="2000" b="0" i="0" u="none" strike="noStrike" dirty="0">
                <a:solidFill>
                  <a:srgbClr val="000000"/>
                </a:solidFill>
                <a:effectLst/>
                <a:latin typeface="Quattrocento Sans" panose="020B0502050000020003" pitchFamily="34" charset="0"/>
              </a:rPr>
              <a:t>The evolution of the concept of rights</a:t>
            </a:r>
          </a:p>
          <a:p>
            <a:pPr rtl="0" fontAlgn="base">
              <a:spcBef>
                <a:spcPts val="0"/>
              </a:spcBef>
              <a:spcAft>
                <a:spcPts val="0"/>
              </a:spcAft>
              <a:buFont typeface="Arial" panose="020B0604020202020204" pitchFamily="34" charset="0"/>
              <a:buChar char="•"/>
            </a:pPr>
            <a:r>
              <a:rPr lang="en-GB" sz="2000" b="0" i="0" u="none" strike="noStrike" dirty="0">
                <a:solidFill>
                  <a:srgbClr val="000000"/>
                </a:solidFill>
                <a:effectLst/>
                <a:latin typeface="Quattrocento Sans" panose="020B0502050000020003" pitchFamily="34" charset="0"/>
              </a:rPr>
              <a:t>Sustainable Peace Culture</a:t>
            </a:r>
          </a:p>
        </p:txBody>
      </p:sp>
      <p:sp>
        <p:nvSpPr>
          <p:cNvPr id="4" name="Text Placeholder 3">
            <a:extLst>
              <a:ext uri="{FF2B5EF4-FFF2-40B4-BE49-F238E27FC236}">
                <a16:creationId xmlns:a16="http://schemas.microsoft.com/office/drawing/2014/main" id="{FDA24F8C-C494-CFE5-3A4A-25AE7E684B1B}"/>
              </a:ext>
            </a:extLst>
          </p:cNvPr>
          <p:cNvSpPr>
            <a:spLocks noGrp="1"/>
          </p:cNvSpPr>
          <p:nvPr>
            <p:ph type="body" idx="1"/>
          </p:nvPr>
        </p:nvSpPr>
        <p:spPr>
          <a:xfrm>
            <a:off x="2196305" y="3373943"/>
            <a:ext cx="7799387" cy="1534757"/>
          </a:xfrm>
        </p:spPr>
        <p:txBody>
          <a:bodyPr/>
          <a:lstStyle/>
          <a:p>
            <a:endParaRPr lang="en-DE" dirty="0"/>
          </a:p>
        </p:txBody>
      </p:sp>
    </p:spTree>
    <p:extLst>
      <p:ext uri="{BB962C8B-B14F-4D97-AF65-F5344CB8AC3E}">
        <p14:creationId xmlns:p14="http://schemas.microsoft.com/office/powerpoint/2010/main" val="84356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6"/>
          <p:cNvSpPr txBox="1">
            <a:spLocks noGrp="1"/>
          </p:cNvSpPr>
          <p:nvPr>
            <p:ph type="body" idx="1"/>
          </p:nvPr>
        </p:nvSpPr>
        <p:spPr>
          <a:xfrm>
            <a:off x="2196305" y="4491973"/>
            <a:ext cx="7799387" cy="1534757"/>
          </a:xfrm>
          <a:prstGeom prst="rect">
            <a:avLst/>
          </a:prstGeom>
          <a:noFill/>
          <a:ln>
            <a:noFill/>
          </a:ln>
        </p:spPr>
        <p:txBody>
          <a:bodyPr spcFirstLastPara="1" wrap="square" lIns="0" tIns="0" rIns="0" bIns="0" anchor="t" anchorCtr="0">
            <a:noAutofit/>
          </a:bodyPr>
          <a:lstStyle/>
          <a:p>
            <a:br>
              <a:rPr lang="en-GB" dirty="0"/>
            </a:br>
            <a:br>
              <a:rPr lang="en-US" dirty="0"/>
            </a:br>
            <a:endParaRPr dirty="0"/>
          </a:p>
        </p:txBody>
      </p:sp>
      <p:pic>
        <p:nvPicPr>
          <p:cNvPr id="4098" name="Picture 2" descr="A paper with text on it&#10;&#10;Description automatically generated">
            <a:extLst>
              <a:ext uri="{FF2B5EF4-FFF2-40B4-BE49-F238E27FC236}">
                <a16:creationId xmlns:a16="http://schemas.microsoft.com/office/drawing/2014/main" id="{00FFFB62-7E1E-90F1-5E84-9E8302C8D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890" y="746606"/>
            <a:ext cx="9076215" cy="5050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5338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C83DE-CE62-CE46-BA71-4322256CA32E}"/>
              </a:ext>
            </a:extLst>
          </p:cNvPr>
          <p:cNvSpPr>
            <a:spLocks noGrp="1"/>
          </p:cNvSpPr>
          <p:nvPr>
            <p:ph type="title"/>
          </p:nvPr>
        </p:nvSpPr>
        <p:spPr/>
        <p:txBody>
          <a:bodyPr/>
          <a:lstStyle/>
          <a:p>
            <a:endParaRPr lang="en-DE"/>
          </a:p>
        </p:txBody>
      </p:sp>
      <p:sp>
        <p:nvSpPr>
          <p:cNvPr id="3" name="Text Placeholder 2">
            <a:extLst>
              <a:ext uri="{FF2B5EF4-FFF2-40B4-BE49-F238E27FC236}">
                <a16:creationId xmlns:a16="http://schemas.microsoft.com/office/drawing/2014/main" id="{91F0AD11-6409-0C77-4454-856431138691}"/>
              </a:ext>
            </a:extLst>
          </p:cNvPr>
          <p:cNvSpPr>
            <a:spLocks noGrp="1"/>
          </p:cNvSpPr>
          <p:nvPr>
            <p:ph type="body" idx="1"/>
          </p:nvPr>
        </p:nvSpPr>
        <p:spPr/>
        <p:txBody>
          <a:bodyPr/>
          <a:lstStyle/>
          <a:p>
            <a:endParaRPr lang="en-DE"/>
          </a:p>
        </p:txBody>
      </p:sp>
      <p:pic>
        <p:nvPicPr>
          <p:cNvPr id="7" name="Picture 6" descr="A poster with text and images of a person walking on a hill&#10;&#10;Description automatically generated">
            <a:extLst>
              <a:ext uri="{FF2B5EF4-FFF2-40B4-BE49-F238E27FC236}">
                <a16:creationId xmlns:a16="http://schemas.microsoft.com/office/drawing/2014/main" id="{A96563CF-7AF6-F855-52BA-A19F61A9D259}"/>
              </a:ext>
            </a:extLst>
          </p:cNvPr>
          <p:cNvPicPr>
            <a:picLocks noChangeAspect="1"/>
          </p:cNvPicPr>
          <p:nvPr/>
        </p:nvPicPr>
        <p:blipFill>
          <a:blip r:embed="rId3"/>
          <a:stretch>
            <a:fillRect/>
          </a:stretch>
        </p:blipFill>
        <p:spPr>
          <a:xfrm>
            <a:off x="350403" y="200770"/>
            <a:ext cx="11491193" cy="6456459"/>
          </a:xfrm>
          <a:prstGeom prst="rect">
            <a:avLst/>
          </a:prstGeom>
        </p:spPr>
      </p:pic>
    </p:spTree>
    <p:extLst>
      <p:ext uri="{BB962C8B-B14F-4D97-AF65-F5344CB8AC3E}">
        <p14:creationId xmlns:p14="http://schemas.microsoft.com/office/powerpoint/2010/main" val="498618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title"/>
          </p:nvPr>
        </p:nvSpPr>
        <p:spPr>
          <a:xfrm>
            <a:off x="1525301" y="1995467"/>
            <a:ext cx="9141397" cy="615553"/>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5"/>
              </a:buClr>
              <a:buSzPts val="4000"/>
              <a:buFont typeface="Quattrocento Sans"/>
              <a:buNone/>
            </a:pPr>
            <a:r>
              <a:rPr lang="en-US" dirty="0"/>
              <a:t>Module 3- Impact of Leadership</a:t>
            </a:r>
            <a:endParaRPr dirty="0"/>
          </a:p>
        </p:txBody>
      </p:sp>
      <p:sp>
        <p:nvSpPr>
          <p:cNvPr id="103" name="Google Shape;103;p6"/>
          <p:cNvSpPr txBox="1">
            <a:spLocks noGrp="1"/>
          </p:cNvSpPr>
          <p:nvPr>
            <p:ph type="body" idx="1"/>
          </p:nvPr>
        </p:nvSpPr>
        <p:spPr>
          <a:xfrm>
            <a:off x="2196305" y="4491973"/>
            <a:ext cx="7799387" cy="1534757"/>
          </a:xfrm>
          <a:prstGeom prst="rect">
            <a:avLst/>
          </a:prstGeom>
          <a:noFill/>
          <a:ln>
            <a:noFill/>
          </a:ln>
        </p:spPr>
        <p:txBody>
          <a:bodyPr spcFirstLastPara="1" wrap="square" lIns="0" tIns="0" rIns="0" bIns="0" anchor="t" anchorCtr="0">
            <a:noAutofit/>
          </a:bodyPr>
          <a:lstStyle/>
          <a:p>
            <a:br>
              <a:rPr lang="en-GB" dirty="0"/>
            </a:br>
            <a:br>
              <a:rPr lang="en-US" dirty="0"/>
            </a:br>
            <a:endParaRPr dirty="0"/>
          </a:p>
        </p:txBody>
      </p:sp>
      <p:sp>
        <p:nvSpPr>
          <p:cNvPr id="2" name="TextBox 1">
            <a:extLst>
              <a:ext uri="{FF2B5EF4-FFF2-40B4-BE49-F238E27FC236}">
                <a16:creationId xmlns:a16="http://schemas.microsoft.com/office/drawing/2014/main" id="{52DE5BCB-D2B6-0B9C-D7BE-2813535B4E65}"/>
              </a:ext>
            </a:extLst>
          </p:cNvPr>
          <p:cNvSpPr txBox="1"/>
          <p:nvPr/>
        </p:nvSpPr>
        <p:spPr>
          <a:xfrm>
            <a:off x="2547257" y="3102429"/>
            <a:ext cx="7799387" cy="1434111"/>
          </a:xfrm>
          <a:prstGeom prst="rect">
            <a:avLst/>
          </a:prstGeom>
          <a:noFill/>
        </p:spPr>
        <p:txBody>
          <a:bodyPr wrap="square" rtlCol="0">
            <a:spAutoFit/>
          </a:bodyPr>
          <a:lstStyle/>
          <a:p>
            <a:pPr rtl="0" fontAlgn="base">
              <a:lnSpc>
                <a:spcPct val="150000"/>
              </a:lnSpc>
              <a:spcBef>
                <a:spcPts val="0"/>
              </a:spcBef>
              <a:spcAft>
                <a:spcPts val="0"/>
              </a:spcAft>
              <a:buFont typeface="Arial" panose="020B0604020202020204" pitchFamily="34" charset="0"/>
              <a:buChar char="•"/>
            </a:pPr>
            <a:r>
              <a:rPr lang="en-GB" sz="2000" i="0" u="none" strike="noStrike" dirty="0">
                <a:solidFill>
                  <a:srgbClr val="000000"/>
                </a:solidFill>
                <a:effectLst/>
                <a:latin typeface="Quattrocento Sans" panose="020B0502050000020003" pitchFamily="34" charset="0"/>
              </a:rPr>
              <a:t>Universal leadership virtues: What virtues do I need as a leader?</a:t>
            </a:r>
          </a:p>
          <a:p>
            <a:pPr rtl="0" fontAlgn="base">
              <a:lnSpc>
                <a:spcPct val="150000"/>
              </a:lnSpc>
              <a:spcBef>
                <a:spcPts val="0"/>
              </a:spcBef>
              <a:spcAft>
                <a:spcPts val="0"/>
              </a:spcAft>
              <a:buFont typeface="Arial" panose="020B0604020202020204" pitchFamily="34" charset="0"/>
              <a:buChar char="•"/>
            </a:pPr>
            <a:r>
              <a:rPr lang="en-GB" sz="2000" i="0" u="none" strike="noStrike" dirty="0">
                <a:solidFill>
                  <a:srgbClr val="000000"/>
                </a:solidFill>
                <a:effectLst/>
                <a:latin typeface="Quattrocento Sans" panose="020B0502050000020003" pitchFamily="34" charset="0"/>
              </a:rPr>
              <a:t>The real power of community (interactive exercises)</a:t>
            </a:r>
          </a:p>
          <a:p>
            <a:pPr rtl="0" fontAlgn="base">
              <a:lnSpc>
                <a:spcPct val="150000"/>
              </a:lnSpc>
              <a:spcBef>
                <a:spcPts val="0"/>
              </a:spcBef>
              <a:spcAft>
                <a:spcPts val="0"/>
              </a:spcAft>
              <a:buFont typeface="Arial" panose="020B0604020202020204" pitchFamily="34" charset="0"/>
              <a:buChar char="•"/>
            </a:pPr>
            <a:r>
              <a:rPr lang="en-GB" sz="2000" i="0" u="none" strike="noStrike" dirty="0">
                <a:solidFill>
                  <a:srgbClr val="000000"/>
                </a:solidFill>
                <a:effectLst/>
                <a:latin typeface="Quattrocento Sans" panose="020B0502050000020003" pitchFamily="34" charset="0"/>
              </a:rPr>
              <a:t>A global history of women’s rights</a:t>
            </a:r>
          </a:p>
        </p:txBody>
      </p:sp>
    </p:spTree>
    <p:extLst>
      <p:ext uri="{BB962C8B-B14F-4D97-AF65-F5344CB8AC3E}">
        <p14:creationId xmlns:p14="http://schemas.microsoft.com/office/powerpoint/2010/main" val="310776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title"/>
          </p:nvPr>
        </p:nvSpPr>
        <p:spPr>
          <a:xfrm>
            <a:off x="1525301" y="1995467"/>
            <a:ext cx="9141397" cy="615553"/>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5"/>
              </a:buClr>
              <a:buSzPts val="4000"/>
              <a:buFont typeface="Quattrocento Sans"/>
              <a:buNone/>
            </a:pPr>
            <a:r>
              <a:rPr lang="en-US" dirty="0"/>
              <a:t>Module 3- Impact of Leadership</a:t>
            </a:r>
            <a:endParaRPr dirty="0"/>
          </a:p>
        </p:txBody>
      </p:sp>
      <p:sp>
        <p:nvSpPr>
          <p:cNvPr id="103" name="Google Shape;103;p6"/>
          <p:cNvSpPr txBox="1">
            <a:spLocks noGrp="1"/>
          </p:cNvSpPr>
          <p:nvPr>
            <p:ph type="body" idx="1"/>
          </p:nvPr>
        </p:nvSpPr>
        <p:spPr>
          <a:xfrm>
            <a:off x="5533415" y="5566171"/>
            <a:ext cx="6342786" cy="1092001"/>
          </a:xfrm>
          <a:prstGeom prst="rect">
            <a:avLst/>
          </a:prstGeom>
          <a:noFill/>
          <a:ln>
            <a:noFill/>
          </a:ln>
        </p:spPr>
        <p:txBody>
          <a:bodyPr spcFirstLastPara="1" wrap="square" lIns="0" tIns="0" rIns="0" bIns="0" anchor="t" anchorCtr="0">
            <a:noAutofit/>
          </a:bodyPr>
          <a:lstStyle/>
          <a:p>
            <a:br>
              <a:rPr lang="en-GB" dirty="0"/>
            </a:br>
            <a:br>
              <a:rPr lang="en-US" dirty="0"/>
            </a:br>
            <a:endParaRPr dirty="0"/>
          </a:p>
        </p:txBody>
      </p:sp>
      <p:pic>
        <p:nvPicPr>
          <p:cNvPr id="5122" name="Picture 2" descr="A green and white page with black text&#10;&#10;Description automatically generated">
            <a:extLst>
              <a:ext uri="{FF2B5EF4-FFF2-40B4-BE49-F238E27FC236}">
                <a16:creationId xmlns:a16="http://schemas.microsoft.com/office/drawing/2014/main" id="{C5AA9364-022C-8C3F-AC38-09A194049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45" y="3161551"/>
            <a:ext cx="4658076" cy="2594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4" name="Picture 4" descr="A cartoon of a person standing on a hill&#10;&#10;Description automatically generated">
            <a:extLst>
              <a:ext uri="{FF2B5EF4-FFF2-40B4-BE49-F238E27FC236}">
                <a16:creationId xmlns:a16="http://schemas.microsoft.com/office/drawing/2014/main" id="{3147A951-F4E7-05AA-6680-DA7AEBF03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274" y="3161551"/>
            <a:ext cx="4663168" cy="2594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2926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title"/>
          </p:nvPr>
        </p:nvSpPr>
        <p:spPr>
          <a:xfrm>
            <a:off x="1525301" y="1379914"/>
            <a:ext cx="9141397" cy="1231106"/>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5"/>
              </a:buClr>
              <a:buSzPts val="4000"/>
              <a:buFont typeface="Quattrocento Sans"/>
              <a:buNone/>
            </a:pPr>
            <a:r>
              <a:rPr lang="en-US" dirty="0"/>
              <a:t>Module 3- Impact of values for a Peaceful Society</a:t>
            </a:r>
            <a:endParaRPr dirty="0"/>
          </a:p>
        </p:txBody>
      </p:sp>
      <p:sp>
        <p:nvSpPr>
          <p:cNvPr id="103" name="Google Shape;103;p6"/>
          <p:cNvSpPr txBox="1">
            <a:spLocks noGrp="1"/>
          </p:cNvSpPr>
          <p:nvPr>
            <p:ph type="body" idx="1"/>
          </p:nvPr>
        </p:nvSpPr>
        <p:spPr>
          <a:xfrm>
            <a:off x="2196305" y="3479602"/>
            <a:ext cx="7799387" cy="1534757"/>
          </a:xfrm>
          <a:prstGeom prst="rect">
            <a:avLst/>
          </a:prstGeom>
          <a:noFill/>
          <a:ln>
            <a:noFill/>
          </a:ln>
        </p:spPr>
        <p:txBody>
          <a:bodyPr spcFirstLastPara="1" wrap="square" lIns="0" tIns="0" rIns="0" bIns="0" anchor="t" anchorCtr="0">
            <a:noAutofit/>
          </a:bodyPr>
          <a:lstStyle/>
          <a:p>
            <a:pPr marL="514350" indent="-285750" algn="l">
              <a:lnSpc>
                <a:spcPct val="150000"/>
              </a:lnSpc>
              <a:buFont typeface="Arial" panose="020B0604020202020204" pitchFamily="34" charset="0"/>
              <a:buChar char="•"/>
            </a:pPr>
            <a:r>
              <a:rPr lang="en-GB" sz="2000" dirty="0"/>
              <a:t>Living for the Sake of others</a:t>
            </a:r>
          </a:p>
          <a:p>
            <a:pPr marL="514350" indent="-285750" algn="l">
              <a:lnSpc>
                <a:spcPct val="150000"/>
              </a:lnSpc>
              <a:buFont typeface="Arial" panose="020B0604020202020204" pitchFamily="34" charset="0"/>
              <a:buChar char="•"/>
            </a:pPr>
            <a:r>
              <a:rPr lang="en-GB" sz="2000" dirty="0"/>
              <a:t>Development of the Heart</a:t>
            </a:r>
          </a:p>
          <a:p>
            <a:pPr marL="514350" indent="-285750" algn="l">
              <a:lnSpc>
                <a:spcPct val="150000"/>
              </a:lnSpc>
              <a:buFont typeface="Arial" panose="020B0604020202020204" pitchFamily="34" charset="0"/>
              <a:buChar char="•"/>
            </a:pPr>
            <a:r>
              <a:rPr lang="en-GB" sz="2000" dirty="0"/>
              <a:t>How do we change culture? </a:t>
            </a:r>
          </a:p>
          <a:p>
            <a:pPr marL="514350" indent="-285750" algn="l">
              <a:lnSpc>
                <a:spcPct val="150000"/>
              </a:lnSpc>
              <a:buFont typeface="Arial" panose="020B0604020202020204" pitchFamily="34" charset="0"/>
              <a:buChar char="•"/>
            </a:pPr>
            <a:r>
              <a:rPr lang="en-GB" sz="2000" dirty="0"/>
              <a:t>Activism</a:t>
            </a:r>
            <a:br>
              <a:rPr lang="en-GB" dirty="0"/>
            </a:br>
            <a:br>
              <a:rPr lang="en-US" dirty="0"/>
            </a:br>
            <a:endParaRPr dirty="0"/>
          </a:p>
        </p:txBody>
      </p:sp>
    </p:spTree>
    <p:extLst>
      <p:ext uri="{BB962C8B-B14F-4D97-AF65-F5344CB8AC3E}">
        <p14:creationId xmlns:p14="http://schemas.microsoft.com/office/powerpoint/2010/main" val="102341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761999" y="715961"/>
            <a:ext cx="6476999" cy="11890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3"/>
              </a:buClr>
              <a:buSzPts val="4000"/>
              <a:buFont typeface="Quattrocento Sans"/>
              <a:buNone/>
            </a:pPr>
            <a:endParaRPr dirty="0"/>
          </a:p>
        </p:txBody>
      </p:sp>
      <p:pic>
        <p:nvPicPr>
          <p:cNvPr id="3" name="Picture 2">
            <a:extLst>
              <a:ext uri="{FF2B5EF4-FFF2-40B4-BE49-F238E27FC236}">
                <a16:creationId xmlns:a16="http://schemas.microsoft.com/office/drawing/2014/main" id="{24F962FD-DB6A-6948-5C19-0490CE8DD3D6}"/>
              </a:ext>
            </a:extLst>
          </p:cNvPr>
          <p:cNvPicPr>
            <a:picLocks noChangeAspect="1"/>
          </p:cNvPicPr>
          <p:nvPr/>
        </p:nvPicPr>
        <p:blipFill>
          <a:blip r:embed="rId3"/>
          <a:stretch>
            <a:fillRect/>
          </a:stretch>
        </p:blipFill>
        <p:spPr>
          <a:xfrm>
            <a:off x="1317171" y="1028581"/>
            <a:ext cx="9622971" cy="5395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a:extLst>
              <a:ext uri="{FF2B5EF4-FFF2-40B4-BE49-F238E27FC236}">
                <a16:creationId xmlns:a16="http://schemas.microsoft.com/office/drawing/2014/main" id="{EA9C3C68-F871-2A01-4A78-93707E7AC3F9}"/>
              </a:ext>
            </a:extLst>
          </p:cNvPr>
          <p:cNvSpPr>
            <a:spLocks noGrp="1"/>
          </p:cNvSpPr>
          <p:nvPr>
            <p:ph type="body" idx="1"/>
          </p:nvPr>
        </p:nvSpPr>
        <p:spPr/>
        <p:txBody>
          <a:bodyPr/>
          <a:lstStyle/>
          <a:p>
            <a:endParaRPr lang="en-DE"/>
          </a:p>
        </p:txBody>
      </p:sp>
    </p:spTree>
    <p:extLst>
      <p:ext uri="{BB962C8B-B14F-4D97-AF65-F5344CB8AC3E}">
        <p14:creationId xmlns:p14="http://schemas.microsoft.com/office/powerpoint/2010/main" val="278378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title"/>
          </p:nvPr>
        </p:nvSpPr>
        <p:spPr>
          <a:xfrm>
            <a:off x="1525301" y="1995467"/>
            <a:ext cx="9141397" cy="615553"/>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5"/>
              </a:buClr>
              <a:buSzPts val="4000"/>
              <a:buFont typeface="Quattrocento Sans"/>
              <a:buNone/>
            </a:pPr>
            <a:r>
              <a:rPr lang="en-US" dirty="0"/>
              <a:t>Module 3- Conflict Resolution</a:t>
            </a:r>
            <a:endParaRPr dirty="0"/>
          </a:p>
        </p:txBody>
      </p:sp>
      <p:sp>
        <p:nvSpPr>
          <p:cNvPr id="103" name="Google Shape;103;p6"/>
          <p:cNvSpPr txBox="1">
            <a:spLocks noGrp="1"/>
          </p:cNvSpPr>
          <p:nvPr>
            <p:ph type="body" idx="1"/>
          </p:nvPr>
        </p:nvSpPr>
        <p:spPr>
          <a:xfrm>
            <a:off x="2196305" y="3089857"/>
            <a:ext cx="7799387" cy="1534757"/>
          </a:xfrm>
          <a:prstGeom prst="rect">
            <a:avLst/>
          </a:prstGeom>
          <a:noFill/>
          <a:ln>
            <a:noFill/>
          </a:ln>
        </p:spPr>
        <p:txBody>
          <a:bodyPr spcFirstLastPara="1" wrap="square" lIns="0" tIns="0" rIns="0" bIns="0" anchor="t" anchorCtr="0">
            <a:noAutofit/>
          </a:bodyPr>
          <a:lstStyle/>
          <a:p>
            <a:pPr marL="514350" indent="-285750" algn="l">
              <a:lnSpc>
                <a:spcPct val="150000"/>
              </a:lnSpc>
              <a:buFont typeface="Arial" panose="020B0604020202020204" pitchFamily="34" charset="0"/>
              <a:buChar char="•"/>
            </a:pPr>
            <a:r>
              <a:rPr lang="en-GB" sz="2000" b="0" i="0" u="none" strike="noStrike" dirty="0">
                <a:solidFill>
                  <a:srgbClr val="000000"/>
                </a:solidFill>
                <a:effectLst/>
                <a:latin typeface="Quattrocento Sans" panose="020B0502050000020003" pitchFamily="34" charset="0"/>
              </a:rPr>
              <a:t>Peace building and conflict resolution</a:t>
            </a:r>
          </a:p>
          <a:p>
            <a:pPr marL="514350" indent="-285750" algn="l">
              <a:lnSpc>
                <a:spcPct val="150000"/>
              </a:lnSpc>
              <a:buFont typeface="Arial" panose="020B0604020202020204" pitchFamily="34" charset="0"/>
              <a:buChar char="•"/>
            </a:pPr>
            <a:r>
              <a:rPr lang="en-GB" sz="2000" dirty="0">
                <a:solidFill>
                  <a:srgbClr val="000000"/>
                </a:solidFill>
                <a:latin typeface="Quattrocento Sans" panose="020B0502050000020003" pitchFamily="34" charset="0"/>
              </a:rPr>
              <a:t>Connecting with &amp; fulfilling the SDGs</a:t>
            </a:r>
          </a:p>
          <a:p>
            <a:pPr marL="514350" indent="-285750" algn="l">
              <a:lnSpc>
                <a:spcPct val="150000"/>
              </a:lnSpc>
              <a:buFont typeface="Arial" panose="020B0604020202020204" pitchFamily="34" charset="0"/>
              <a:buChar char="•"/>
            </a:pPr>
            <a:r>
              <a:rPr lang="en-US" sz="2000" dirty="0">
                <a:latin typeface="Quattrocento Sans" panose="020B0502050000020003" pitchFamily="34" charset="0"/>
              </a:rPr>
              <a:t>Process of reconciliation</a:t>
            </a:r>
          </a:p>
          <a:p>
            <a:pPr marL="514350" indent="-285750" algn="l">
              <a:lnSpc>
                <a:spcPct val="150000"/>
              </a:lnSpc>
              <a:buFont typeface="Arial" panose="020B0604020202020204" pitchFamily="34" charset="0"/>
              <a:buChar char="•"/>
            </a:pPr>
            <a:r>
              <a:rPr lang="en-US" sz="2000" dirty="0">
                <a:latin typeface="Quattrocento Sans" panose="020B0502050000020003" pitchFamily="34" charset="0"/>
              </a:rPr>
              <a:t>Women &amp; Peacemaking</a:t>
            </a:r>
          </a:p>
          <a:p>
            <a:pPr marL="514350" indent="-285750" algn="l">
              <a:lnSpc>
                <a:spcPct val="150000"/>
              </a:lnSpc>
              <a:buFont typeface="Arial" panose="020B0604020202020204" pitchFamily="34" charset="0"/>
              <a:buChar char="•"/>
            </a:pPr>
            <a:r>
              <a:rPr lang="en-US" sz="2000" dirty="0">
                <a:latin typeface="Quattrocento Sans" panose="020B0502050000020003" pitchFamily="34" charset="0"/>
              </a:rPr>
              <a:t>Sustainable peace</a:t>
            </a:r>
            <a:br>
              <a:rPr lang="en-US" dirty="0">
                <a:latin typeface="Quattrocento Sans" panose="020B0502050000020003" pitchFamily="34" charset="0"/>
              </a:rPr>
            </a:br>
            <a:endParaRPr dirty="0">
              <a:latin typeface="Quattrocento Sans" panose="020B0502050000020003" pitchFamily="34" charset="0"/>
            </a:endParaRPr>
          </a:p>
        </p:txBody>
      </p:sp>
    </p:spTree>
    <p:extLst>
      <p:ext uri="{BB962C8B-B14F-4D97-AF65-F5344CB8AC3E}">
        <p14:creationId xmlns:p14="http://schemas.microsoft.com/office/powerpoint/2010/main" val="14472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3" name="Text Placeholder 2">
            <a:extLst>
              <a:ext uri="{FF2B5EF4-FFF2-40B4-BE49-F238E27FC236}">
                <a16:creationId xmlns:a16="http://schemas.microsoft.com/office/drawing/2014/main" id="{3A878261-3E27-5EB0-356D-412CDF54AE95}"/>
              </a:ext>
            </a:extLst>
          </p:cNvPr>
          <p:cNvSpPr>
            <a:spLocks noGrp="1"/>
          </p:cNvSpPr>
          <p:nvPr>
            <p:ph type="body" idx="1"/>
          </p:nvPr>
        </p:nvSpPr>
        <p:spPr/>
        <p:txBody>
          <a:bodyPr/>
          <a:lstStyle/>
          <a:p>
            <a:endParaRPr lang="en-DE"/>
          </a:p>
        </p:txBody>
      </p:sp>
      <p:sp>
        <p:nvSpPr>
          <p:cNvPr id="5" name="Title 4">
            <a:extLst>
              <a:ext uri="{FF2B5EF4-FFF2-40B4-BE49-F238E27FC236}">
                <a16:creationId xmlns:a16="http://schemas.microsoft.com/office/drawing/2014/main" id="{FAE0962C-1AE8-2CAF-0902-E3A9CCC2A47E}"/>
              </a:ext>
            </a:extLst>
          </p:cNvPr>
          <p:cNvSpPr>
            <a:spLocks noGrp="1"/>
          </p:cNvSpPr>
          <p:nvPr>
            <p:ph type="title"/>
          </p:nvPr>
        </p:nvSpPr>
        <p:spPr/>
        <p:txBody>
          <a:bodyPr/>
          <a:lstStyle/>
          <a:p>
            <a:endParaRPr lang="en-DE"/>
          </a:p>
        </p:txBody>
      </p:sp>
      <p:pic>
        <p:nvPicPr>
          <p:cNvPr id="7" name="Picture 6">
            <a:extLst>
              <a:ext uri="{FF2B5EF4-FFF2-40B4-BE49-F238E27FC236}">
                <a16:creationId xmlns:a16="http://schemas.microsoft.com/office/drawing/2014/main" id="{419A1313-0886-BE9B-E559-DD9CBEB8F929}"/>
              </a:ext>
            </a:extLst>
          </p:cNvPr>
          <p:cNvPicPr>
            <a:picLocks noChangeAspect="1"/>
          </p:cNvPicPr>
          <p:nvPr/>
        </p:nvPicPr>
        <p:blipFill>
          <a:blip r:embed="rId3"/>
          <a:stretch>
            <a:fillRect/>
          </a:stretch>
        </p:blipFill>
        <p:spPr>
          <a:xfrm>
            <a:off x="1023257" y="654437"/>
            <a:ext cx="9535886" cy="5374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860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title"/>
          </p:nvPr>
        </p:nvSpPr>
        <p:spPr>
          <a:xfrm>
            <a:off x="1525301" y="1995467"/>
            <a:ext cx="9141397" cy="615553"/>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5"/>
              </a:buClr>
              <a:buSzPts val="4000"/>
              <a:buFont typeface="Quattrocento Sans"/>
              <a:buNone/>
            </a:pPr>
            <a:r>
              <a:rPr lang="en-US" dirty="0"/>
              <a:t>Module 3- Ecology</a:t>
            </a:r>
            <a:endParaRPr dirty="0"/>
          </a:p>
        </p:txBody>
      </p:sp>
      <p:sp>
        <p:nvSpPr>
          <p:cNvPr id="103" name="Google Shape;103;p6"/>
          <p:cNvSpPr txBox="1">
            <a:spLocks noGrp="1"/>
          </p:cNvSpPr>
          <p:nvPr>
            <p:ph type="body" idx="1"/>
          </p:nvPr>
        </p:nvSpPr>
        <p:spPr>
          <a:xfrm>
            <a:off x="2196305" y="3239759"/>
            <a:ext cx="7799387" cy="1534757"/>
          </a:xfrm>
          <a:prstGeom prst="rect">
            <a:avLst/>
          </a:prstGeom>
          <a:noFill/>
          <a:ln>
            <a:noFill/>
          </a:ln>
        </p:spPr>
        <p:txBody>
          <a:bodyPr spcFirstLastPara="1" wrap="square" lIns="0" tIns="0" rIns="0" bIns="0" anchor="t" anchorCtr="0">
            <a:noAutofit/>
          </a:bodyPr>
          <a:lstStyle/>
          <a:p>
            <a:pPr marL="514350" indent="-285750" algn="l">
              <a:lnSpc>
                <a:spcPct val="150000"/>
              </a:lnSpc>
              <a:buFont typeface="Arial" panose="020B0604020202020204" pitchFamily="34" charset="0"/>
              <a:buChar char="•"/>
            </a:pPr>
            <a:r>
              <a:rPr lang="en-GB" sz="2000" b="0" i="0" u="none" strike="noStrike" dirty="0">
                <a:solidFill>
                  <a:srgbClr val="000000"/>
                </a:solidFill>
                <a:effectLst/>
                <a:latin typeface="Quattrocento Sans" panose="020B0502050000020003" pitchFamily="34" charset="0"/>
              </a:rPr>
              <a:t>Ecologically responsible stewardship and care for nature.</a:t>
            </a:r>
          </a:p>
          <a:p>
            <a:pPr marL="514350" indent="-285750" algn="l">
              <a:lnSpc>
                <a:spcPct val="150000"/>
              </a:lnSpc>
              <a:buFont typeface="Arial" panose="020B0604020202020204" pitchFamily="34" charset="0"/>
              <a:buChar char="•"/>
            </a:pPr>
            <a:r>
              <a:rPr lang="en-GB" sz="2000" dirty="0">
                <a:solidFill>
                  <a:srgbClr val="000000"/>
                </a:solidFill>
                <a:latin typeface="Quattrocento Sans" panose="020B0502050000020003" pitchFamily="34" charset="0"/>
              </a:rPr>
              <a:t>How can I impact the world?</a:t>
            </a:r>
          </a:p>
          <a:p>
            <a:pPr marL="514350" indent="-285750" algn="l">
              <a:lnSpc>
                <a:spcPct val="150000"/>
              </a:lnSpc>
              <a:buFont typeface="Arial" panose="020B0604020202020204" pitchFamily="34" charset="0"/>
              <a:buChar char="•"/>
            </a:pPr>
            <a:r>
              <a:rPr lang="en-GB" sz="2000" dirty="0">
                <a:solidFill>
                  <a:srgbClr val="000000"/>
                </a:solidFill>
                <a:latin typeface="Quattrocento Sans" panose="020B0502050000020003" pitchFamily="34" charset="0"/>
              </a:rPr>
              <a:t>Group project</a:t>
            </a:r>
          </a:p>
          <a:p>
            <a:pPr marL="514350" indent="-285750" algn="l">
              <a:lnSpc>
                <a:spcPct val="150000"/>
              </a:lnSpc>
              <a:buFont typeface="Arial" panose="020B0604020202020204" pitchFamily="34" charset="0"/>
              <a:buChar char="•"/>
            </a:pPr>
            <a:r>
              <a:rPr lang="en-GB" sz="2000" dirty="0">
                <a:solidFill>
                  <a:srgbClr val="000000"/>
                </a:solidFill>
                <a:latin typeface="Quattrocento Sans" panose="020B0502050000020003" pitchFamily="34" charset="0"/>
              </a:rPr>
              <a:t>Youth empowerment</a:t>
            </a:r>
            <a:br>
              <a:rPr lang="en-US" dirty="0">
                <a:latin typeface="Quattrocento Sans" panose="020B0502050000020003" pitchFamily="34" charset="0"/>
              </a:rPr>
            </a:br>
            <a:endParaRPr dirty="0">
              <a:latin typeface="Quattrocento Sans" panose="020B0502050000020003" pitchFamily="34" charset="0"/>
            </a:endParaRPr>
          </a:p>
        </p:txBody>
      </p:sp>
    </p:spTree>
    <p:extLst>
      <p:ext uri="{BB962C8B-B14F-4D97-AF65-F5344CB8AC3E}">
        <p14:creationId xmlns:p14="http://schemas.microsoft.com/office/powerpoint/2010/main" val="407539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9"/>
          <p:cNvSpPr txBox="1">
            <a:spLocks noGrp="1"/>
          </p:cNvSpPr>
          <p:nvPr>
            <p:ph type="title"/>
          </p:nvPr>
        </p:nvSpPr>
        <p:spPr>
          <a:xfrm>
            <a:off x="762000" y="715961"/>
            <a:ext cx="5334000" cy="11890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3"/>
              </a:buClr>
              <a:buSzPts val="4000"/>
              <a:buFont typeface="Quattrocento Sans"/>
              <a:buNone/>
            </a:pPr>
            <a:endParaRPr dirty="0"/>
          </a:p>
        </p:txBody>
      </p:sp>
      <p:sp>
        <p:nvSpPr>
          <p:cNvPr id="3" name="Text Placeholder 2">
            <a:extLst>
              <a:ext uri="{FF2B5EF4-FFF2-40B4-BE49-F238E27FC236}">
                <a16:creationId xmlns:a16="http://schemas.microsoft.com/office/drawing/2014/main" id="{B32BF3CC-5FAD-888D-0FF1-A7010DD6EBCB}"/>
              </a:ext>
            </a:extLst>
          </p:cNvPr>
          <p:cNvSpPr>
            <a:spLocks noGrp="1"/>
          </p:cNvSpPr>
          <p:nvPr>
            <p:ph type="body" idx="1"/>
          </p:nvPr>
        </p:nvSpPr>
        <p:spPr/>
        <p:txBody>
          <a:bodyPr/>
          <a:lstStyle/>
          <a:p>
            <a:endParaRPr lang="en-DE" dirty="0"/>
          </a:p>
        </p:txBody>
      </p:sp>
      <p:pic>
        <p:nvPicPr>
          <p:cNvPr id="5" name="Picture 4">
            <a:extLst>
              <a:ext uri="{FF2B5EF4-FFF2-40B4-BE49-F238E27FC236}">
                <a16:creationId xmlns:a16="http://schemas.microsoft.com/office/drawing/2014/main" id="{B54C4B37-E0E2-300B-9616-AC2CAC7177F4}"/>
              </a:ext>
            </a:extLst>
          </p:cNvPr>
          <p:cNvPicPr>
            <a:picLocks noChangeAspect="1"/>
          </p:cNvPicPr>
          <p:nvPr/>
        </p:nvPicPr>
        <p:blipFill>
          <a:blip r:embed="rId3"/>
          <a:stretch>
            <a:fillRect/>
          </a:stretch>
        </p:blipFill>
        <p:spPr>
          <a:xfrm>
            <a:off x="1806354" y="1000000"/>
            <a:ext cx="8579291" cy="4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1"/>
          <p:cNvSpPr txBox="1">
            <a:spLocks noGrp="1"/>
          </p:cNvSpPr>
          <p:nvPr>
            <p:ph type="title"/>
          </p:nvPr>
        </p:nvSpPr>
        <p:spPr>
          <a:xfrm>
            <a:off x="1525301" y="1995467"/>
            <a:ext cx="9141397" cy="615553"/>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1"/>
              </a:buClr>
              <a:buSzPts val="4000"/>
              <a:buFont typeface="Quattrocento Sans"/>
              <a:buNone/>
            </a:pPr>
            <a:r>
              <a:rPr lang="en-US" sz="4000" b="1" dirty="0">
                <a:solidFill>
                  <a:schemeClr val="accent1"/>
                </a:solidFill>
              </a:rPr>
              <a:t>Thank you!</a:t>
            </a:r>
            <a:endParaRPr b="1" dirty="0">
              <a:solidFill>
                <a:schemeClr val="accent1"/>
              </a:solidFill>
            </a:endParaRPr>
          </a:p>
        </p:txBody>
      </p:sp>
      <p:sp>
        <p:nvSpPr>
          <p:cNvPr id="145" name="Google Shape;145;p11"/>
          <p:cNvSpPr txBox="1">
            <a:spLocks noGrp="1"/>
          </p:cNvSpPr>
          <p:nvPr>
            <p:ph type="body" idx="1"/>
          </p:nvPr>
        </p:nvSpPr>
        <p:spPr>
          <a:xfrm>
            <a:off x="2196307" y="3260705"/>
            <a:ext cx="7799387" cy="1534757"/>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1800"/>
              <a:buFont typeface="Arial"/>
              <a:buNone/>
            </a:pPr>
            <a:endParaRPr dirty="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762000" y="716577"/>
            <a:ext cx="10668000" cy="615553"/>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3"/>
              </a:buClr>
              <a:buSzPts val="4000"/>
              <a:buFont typeface="Quattrocento Sans"/>
              <a:buNone/>
            </a:pPr>
            <a:r>
              <a:rPr lang="en-US" dirty="0">
                <a:solidFill>
                  <a:schemeClr val="accent3"/>
                </a:solidFill>
              </a:rPr>
              <a:t>Modules &amp; Authors</a:t>
            </a:r>
            <a:endParaRPr dirty="0"/>
          </a:p>
        </p:txBody>
      </p:sp>
      <p:graphicFrame>
        <p:nvGraphicFramePr>
          <p:cNvPr id="75" name="Google Shape;75;p2"/>
          <p:cNvGraphicFramePr/>
          <p:nvPr>
            <p:extLst>
              <p:ext uri="{D42A27DB-BD31-4B8C-83A1-F6EECF244321}">
                <p14:modId xmlns:p14="http://schemas.microsoft.com/office/powerpoint/2010/main" val="370614181"/>
              </p:ext>
            </p:extLst>
          </p:nvPr>
        </p:nvGraphicFramePr>
        <p:xfrm>
          <a:off x="762000" y="1852534"/>
          <a:ext cx="10668000" cy="4053145"/>
        </p:xfrm>
        <a:graphic>
          <a:graphicData uri="http://schemas.openxmlformats.org/drawingml/2006/table">
            <a:tbl>
              <a:tblPr>
                <a:noFill/>
                <a:tableStyleId>{C3DF189C-CC87-4E63-8222-BD8B0487330E}</a:tableStyleId>
              </a:tblPr>
              <a:tblGrid>
                <a:gridCol w="2133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303050">
                <a:tc>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b="1" i="0" u="none" strike="noStrike" cap="none">
                          <a:solidFill>
                            <a:schemeClr val="accent3"/>
                          </a:solidFill>
                          <a:latin typeface="Quattrocento Sans"/>
                          <a:ea typeface="Quattrocento Sans"/>
                          <a:cs typeface="Quattrocento Sans"/>
                          <a:sym typeface="Quattrocento Sans"/>
                        </a:rPr>
                        <a:t>Module 1</a:t>
                      </a:r>
                      <a:endParaRPr/>
                    </a:p>
                    <a:p>
                      <a:pPr marL="0" marR="0" lvl="0" indent="0" algn="ctr" rtl="0">
                        <a:lnSpc>
                          <a:spcPct val="100000"/>
                        </a:lnSpc>
                        <a:spcBef>
                          <a:spcPts val="280"/>
                        </a:spcBef>
                        <a:spcAft>
                          <a:spcPts val="0"/>
                        </a:spcAft>
                        <a:buClr>
                          <a:schemeClr val="dk1"/>
                        </a:buClr>
                        <a:buSzPts val="1400"/>
                        <a:buFont typeface="Quattrocento Sans"/>
                        <a:buNone/>
                      </a:pPr>
                      <a:r>
                        <a:rPr lang="en-US" sz="1400" b="0" i="0" u="none" strike="noStrike" cap="none">
                          <a:solidFill>
                            <a:schemeClr val="dk1"/>
                          </a:solidFill>
                          <a:latin typeface="Quattrocento Sans"/>
                          <a:ea typeface="Quattrocento Sans"/>
                          <a:cs typeface="Quattrocento Sans"/>
                          <a:sym typeface="Quattrocento Sans"/>
                        </a:rPr>
                        <a:t>Empowering the Self</a:t>
                      </a:r>
                      <a:endParaRPr sz="1400" b="1" i="0" u="none" strike="noStrike" cap="none">
                        <a:solidFill>
                          <a:schemeClr val="accent3"/>
                        </a:solidFill>
                        <a:latin typeface="Quattrocento Sans"/>
                        <a:ea typeface="Quattrocento Sans"/>
                        <a:cs typeface="Quattrocento Sans"/>
                        <a:sym typeface="Quattrocento Sa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4">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b="1" i="0" u="none" strike="noStrike" cap="none" dirty="0">
                          <a:solidFill>
                            <a:schemeClr val="accent3"/>
                          </a:solidFill>
                          <a:latin typeface="Quattrocento Sans"/>
                          <a:ea typeface="Quattrocento Sans"/>
                          <a:cs typeface="Quattrocento Sans"/>
                          <a:sym typeface="Quattrocento Sans"/>
                        </a:rPr>
                        <a:t>Module 2- </a:t>
                      </a:r>
                      <a:r>
                        <a:rPr lang="en-US" sz="1400" u="none" strike="noStrike" cap="none" dirty="0"/>
                        <a:t>Empowering the Family</a:t>
                      </a:r>
                      <a:endParaRPr sz="1400" b="1" i="0" u="none" strike="noStrike" cap="none" dirty="0">
                        <a:solidFill>
                          <a:schemeClr val="accent3"/>
                        </a:solidFill>
                        <a:latin typeface="Quattrocento Sans"/>
                        <a:ea typeface="Quattrocento Sans"/>
                        <a:cs typeface="Quattrocento Sans"/>
                        <a:sym typeface="Quattrocento Sa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DE"/>
                    </a:p>
                  </a:txBody>
                  <a:tcPr/>
                </a:tc>
                <a:tc hMerge="1">
                  <a:txBody>
                    <a:bodyPr/>
                    <a:lstStyle/>
                    <a:p>
                      <a:endParaRPr lang="en-DE"/>
                    </a:p>
                  </a:txBody>
                  <a:tcPr/>
                </a:tc>
                <a:tc hMerge="1">
                  <a:txBody>
                    <a:bodyPr/>
                    <a:lstStyle/>
                    <a:p>
                      <a:endParaRPr lang="en-DE"/>
                    </a:p>
                  </a:txBody>
                  <a:tcPr/>
                </a:tc>
                <a:extLst>
                  <a:ext uri="{0D108BD9-81ED-4DB2-BD59-A6C34878D82A}">
                    <a16:rowId xmlns:a16="http://schemas.microsoft.com/office/drawing/2014/main" val="10000"/>
                  </a:ext>
                </a:extLst>
              </a:tr>
              <a:tr h="303050">
                <a:tc>
                  <a:txBody>
                    <a:bodyPr/>
                    <a:lstStyle/>
                    <a:p>
                      <a:pPr marL="0" marR="0" lvl="0" indent="0" algn="ctr" rtl="0">
                        <a:lnSpc>
                          <a:spcPct val="100000"/>
                        </a:lnSpc>
                        <a:spcBef>
                          <a:spcPts val="0"/>
                        </a:spcBef>
                        <a:spcAft>
                          <a:spcPts val="0"/>
                        </a:spcAft>
                        <a:buClr>
                          <a:schemeClr val="dk1"/>
                        </a:buClr>
                        <a:buSzPts val="1400"/>
                        <a:buFont typeface="Quattrocento Sans"/>
                        <a:buNone/>
                      </a:pPr>
                      <a:endParaRPr sz="1400" b="1" i="0" u="none" strike="noStrike" cap="none">
                        <a:solidFill>
                          <a:schemeClr val="accent3"/>
                        </a:solidFill>
                        <a:latin typeface="Quattrocento Sans"/>
                        <a:ea typeface="Quattrocento Sans"/>
                        <a:cs typeface="Quattrocento Sans"/>
                        <a:sym typeface="Quattrocento Sans"/>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2"/>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Quattrocento Sans"/>
                        <a:buNone/>
                      </a:pPr>
                      <a:endParaRPr sz="1400" b="1" i="0" u="none" strike="noStrike" cap="none">
                        <a:solidFill>
                          <a:schemeClr val="accent3"/>
                        </a:solidFill>
                        <a:latin typeface="Quattrocento Sans"/>
                        <a:ea typeface="Quattrocento Sans"/>
                        <a:cs typeface="Quattrocento Sans"/>
                        <a:sym typeface="Quattrocento Sans"/>
                      </a:endParaRPr>
                    </a:p>
                  </a:txBody>
                  <a:tcPr marL="91450" marR="91450" marT="45725" marB="457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Quattrocento Sans"/>
                        <a:buNone/>
                      </a:pPr>
                      <a:endParaRPr sz="1400" b="1" i="0" u="none" strike="noStrike" cap="none" dirty="0">
                        <a:solidFill>
                          <a:schemeClr val="accent3"/>
                        </a:solidFill>
                        <a:latin typeface="Quattrocento Sans"/>
                        <a:ea typeface="Quattrocento Sans"/>
                        <a:cs typeface="Quattrocento Sans"/>
                        <a:sym typeface="Quattrocento Sans"/>
                      </a:endParaRPr>
                    </a:p>
                  </a:txBody>
                  <a:tcPr marL="91450" marR="91450" marT="45725" marB="457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Quattrocento Sans"/>
                        <a:buNone/>
                      </a:pPr>
                      <a:endParaRPr sz="1400" b="1" i="0" u="none" strike="noStrike" cap="none">
                        <a:solidFill>
                          <a:schemeClr val="accent3"/>
                        </a:solidFill>
                        <a:latin typeface="Quattrocento Sans"/>
                        <a:ea typeface="Quattrocento Sans"/>
                        <a:cs typeface="Quattrocento Sans"/>
                        <a:sym typeface="Quattrocento Sans"/>
                      </a:endParaRPr>
                    </a:p>
                  </a:txBody>
                  <a:tcPr marL="91450" marR="91450" marT="45725" marB="457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Quattrocento Sans"/>
                        <a:buNone/>
                      </a:pPr>
                      <a:endParaRPr sz="1400" b="1" i="0" u="none" strike="noStrike" cap="none">
                        <a:solidFill>
                          <a:schemeClr val="accent3"/>
                        </a:solidFill>
                        <a:latin typeface="Quattrocento Sans"/>
                        <a:ea typeface="Quattrocento Sans"/>
                        <a:cs typeface="Quattrocento Sans"/>
                        <a:sym typeface="Quattrocento Sans"/>
                      </a:endParaRPr>
                    </a:p>
                  </a:txBody>
                  <a:tcPr marL="91450" marR="91450" marT="45725" marB="45725" anchor="ctr">
                    <a:lnL w="9525" cap="flat" cmpd="sng">
                      <a:solidFill>
                        <a:schemeClr val="dk2"/>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27300">
                <a:tc>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u="none" strike="noStrike" cap="none" dirty="0">
                          <a:latin typeface=""/>
                        </a:rPr>
                        <a:t>Dignity as a Cornerstone for a Culture of Peace</a:t>
                      </a:r>
                      <a:endParaRPr sz="1400" b="1" i="0" u="none" strike="noStrike" cap="none" dirty="0">
                        <a:solidFill>
                          <a:schemeClr val="accent3"/>
                        </a:solidFill>
                        <a:latin typeface=""/>
                        <a:ea typeface="Quattrocento Sans"/>
                        <a:cs typeface="Quattrocento Sans"/>
                        <a:sym typeface="Quattrocento Sans"/>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b="0" i="0" u="none" strike="noStrike" cap="none" dirty="0">
                          <a:solidFill>
                            <a:schemeClr val="dk1"/>
                          </a:solidFill>
                          <a:latin typeface=""/>
                          <a:ea typeface="Quattrocento Sans"/>
                          <a:cs typeface="Quattrocento Sans"/>
                          <a:sym typeface="Quattrocento Sans"/>
                        </a:rPr>
                        <a:t>How to be a Pool of Love</a:t>
                      </a:r>
                      <a:endParaRPr sz="1400" b="1" i="0" u="none" strike="noStrike" cap="none" dirty="0">
                        <a:solidFill>
                          <a:schemeClr val="accent3"/>
                        </a:solidFill>
                        <a:latin typeface=""/>
                        <a:ea typeface="Quattrocento Sans"/>
                        <a:cs typeface="Quattrocento Sans"/>
                        <a:sym typeface="Quattrocento Sans"/>
                      </a:endParaRPr>
                    </a:p>
                  </a:txBody>
                  <a:tcPr marL="91450" marR="91450" marT="45725" marB="457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b="0" i="0" u="none" strike="noStrike" cap="none" dirty="0">
                          <a:solidFill>
                            <a:schemeClr val="dk1"/>
                          </a:solidFill>
                          <a:latin typeface=""/>
                          <a:ea typeface="Quattrocento Sans"/>
                          <a:cs typeface="Quattrocento Sans"/>
                          <a:sym typeface="Quattrocento Sans"/>
                        </a:rPr>
                        <a:t>The Many Roles of a Woman</a:t>
                      </a:r>
                      <a:endParaRPr sz="1400" b="1" i="0" u="none" strike="noStrike" cap="none" dirty="0">
                        <a:solidFill>
                          <a:schemeClr val="accent3"/>
                        </a:solidFill>
                        <a:latin typeface=""/>
                        <a:ea typeface="Quattrocento Sans"/>
                        <a:cs typeface="Quattrocento Sans"/>
                        <a:sym typeface="Quattrocento Sans"/>
                      </a:endParaRPr>
                    </a:p>
                  </a:txBody>
                  <a:tcPr marL="91450" marR="91450" marT="45725" marB="457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b="0" i="0" u="none" strike="noStrike" cap="none" dirty="0">
                          <a:solidFill>
                            <a:schemeClr val="dk1"/>
                          </a:solidFill>
                          <a:latin typeface=""/>
                          <a:ea typeface="Quattrocento Sans"/>
                          <a:cs typeface="Quattrocento Sans"/>
                          <a:sym typeface="Quattrocento Sans"/>
                        </a:rPr>
                        <a:t>Prenatal Education</a:t>
                      </a:r>
                      <a:endParaRPr sz="1400" b="1" i="0" u="none" strike="noStrike" cap="none" dirty="0">
                        <a:solidFill>
                          <a:schemeClr val="accent3"/>
                        </a:solidFill>
                        <a:latin typeface=""/>
                        <a:ea typeface="Quattrocento Sans"/>
                        <a:cs typeface="Quattrocento Sans"/>
                        <a:sym typeface="Quattrocento Sans"/>
                      </a:endParaRPr>
                    </a:p>
                  </a:txBody>
                  <a:tcPr marL="91450" marR="91450" marT="45725" marB="457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u="none" strike="noStrike" cap="none" dirty="0" err="1">
                          <a:latin typeface=""/>
                        </a:rPr>
                        <a:t>Famili-archy</a:t>
                      </a:r>
                      <a:endParaRPr sz="1400" b="1" i="0" u="none" strike="noStrike" cap="none" dirty="0">
                        <a:solidFill>
                          <a:schemeClr val="accent3"/>
                        </a:solidFill>
                        <a:latin typeface=""/>
                        <a:ea typeface="Quattrocento Sans"/>
                        <a:cs typeface="Quattrocento Sans"/>
                        <a:sym typeface="Quattrocento Sans"/>
                      </a:endParaRPr>
                    </a:p>
                    <a:p>
                      <a:pPr marL="0" marR="0" lvl="0" indent="0" algn="ctr" rtl="0">
                        <a:lnSpc>
                          <a:spcPct val="100000"/>
                        </a:lnSpc>
                        <a:spcBef>
                          <a:spcPts val="280"/>
                        </a:spcBef>
                        <a:spcAft>
                          <a:spcPts val="0"/>
                        </a:spcAft>
                        <a:buClr>
                          <a:schemeClr val="dk1"/>
                        </a:buClr>
                        <a:buSzPts val="1400"/>
                        <a:buFont typeface="Quattrocento Sans"/>
                        <a:buNone/>
                      </a:pPr>
                      <a:endParaRPr sz="1400" b="1" i="0" u="none" strike="noStrike" cap="none" dirty="0">
                        <a:solidFill>
                          <a:schemeClr val="accent3"/>
                        </a:solidFill>
                        <a:latin typeface="Quattrocento Sans"/>
                        <a:ea typeface="Quattrocento Sans"/>
                        <a:cs typeface="Quattrocento Sans"/>
                        <a:sym typeface="Quattrocento Sans"/>
                      </a:endParaRPr>
                    </a:p>
                  </a:txBody>
                  <a:tcPr marL="91450" marR="91450" marT="45725" marB="45725" anchor="ctr">
                    <a:lnL w="9525" cap="flat" cmpd="sng">
                      <a:solidFill>
                        <a:schemeClr val="dk2"/>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23125">
                <a:tc>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b="0" i="1" u="none" strike="noStrike" cap="none" dirty="0">
                          <a:solidFill>
                            <a:schemeClr val="dk1"/>
                          </a:solidFill>
                          <a:latin typeface=""/>
                          <a:ea typeface="Quattrocento Sans"/>
                          <a:cs typeface="Quattrocento Sans"/>
                          <a:sym typeface="Quattrocento Sans"/>
                        </a:rPr>
                        <a:t>Ingrid Lindemann</a:t>
                      </a:r>
                      <a:endParaRPr dirty="0">
                        <a:latin typeface=""/>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i="1" u="none" strike="noStrike" cap="none" dirty="0">
                          <a:latin typeface=""/>
                        </a:rPr>
                        <a:t>Aleksandra </a:t>
                      </a:r>
                      <a:r>
                        <a:rPr lang="en-US" sz="1400" i="1" u="none" strike="noStrike" cap="none" dirty="0" err="1">
                          <a:latin typeface=""/>
                        </a:rPr>
                        <a:t>Skonieczna</a:t>
                      </a:r>
                      <a:r>
                        <a:rPr lang="en-US" sz="1400" i="1" u="none" strike="noStrike" cap="none" dirty="0">
                          <a:latin typeface=""/>
                        </a:rPr>
                        <a:t>  &amp; Ingrid Lindemann</a:t>
                      </a:r>
                      <a:endParaRPr sz="1400" b="1" i="1" u="none" strike="noStrike" cap="none" dirty="0">
                        <a:solidFill>
                          <a:schemeClr val="accent3"/>
                        </a:solidFill>
                        <a:latin typeface=""/>
                        <a:ea typeface="Quattrocento Sans"/>
                        <a:cs typeface="Quattrocento Sans"/>
                        <a:sym typeface="Quattrocento Sans"/>
                      </a:endParaRPr>
                    </a:p>
                  </a:txBody>
                  <a:tcPr marL="91450" marR="91450" marT="45725" marB="457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b="0" i="1" u="none" strike="noStrike" cap="none" dirty="0">
                          <a:solidFill>
                            <a:schemeClr val="dk1"/>
                          </a:solidFill>
                          <a:latin typeface=""/>
                          <a:ea typeface="Quattrocento Sans"/>
                          <a:cs typeface="Quattrocento Sans"/>
                          <a:sym typeface="Quattrocento Sans"/>
                        </a:rPr>
                        <a:t>Gabriele </a:t>
                      </a:r>
                      <a:r>
                        <a:rPr lang="en-US" sz="1400" b="0" i="1" u="none" strike="noStrike" cap="none" dirty="0" err="1">
                          <a:solidFill>
                            <a:schemeClr val="dk1"/>
                          </a:solidFill>
                          <a:latin typeface=""/>
                          <a:ea typeface="Quattrocento Sans"/>
                          <a:cs typeface="Quattrocento Sans"/>
                          <a:sym typeface="Quattrocento Sans"/>
                        </a:rPr>
                        <a:t>Zohrer</a:t>
                      </a:r>
                      <a:endParaRPr sz="1400" b="1" i="1" u="none" strike="noStrike" cap="none" dirty="0">
                        <a:solidFill>
                          <a:schemeClr val="accent3"/>
                        </a:solidFill>
                        <a:latin typeface=""/>
                        <a:ea typeface="Quattrocento Sans"/>
                        <a:cs typeface="Quattrocento Sans"/>
                        <a:sym typeface="Quattrocento Sans"/>
                      </a:endParaRPr>
                    </a:p>
                  </a:txBody>
                  <a:tcPr marL="91450" marR="91450" marT="45725" marB="457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b="0" i="1" u="none" strike="noStrike" cap="none" dirty="0" err="1">
                          <a:solidFill>
                            <a:schemeClr val="dk1"/>
                          </a:solidFill>
                          <a:latin typeface=""/>
                          <a:ea typeface="Quattrocento Sans"/>
                          <a:cs typeface="Quattrocento Sans"/>
                          <a:sym typeface="Quattrocento Sans"/>
                        </a:rPr>
                        <a:t>Ioanna</a:t>
                      </a:r>
                      <a:r>
                        <a:rPr lang="en-US" sz="1400" b="0" i="1" u="none" strike="noStrike" cap="none" dirty="0">
                          <a:solidFill>
                            <a:schemeClr val="dk1"/>
                          </a:solidFill>
                          <a:latin typeface=""/>
                          <a:ea typeface="Quattrocento Sans"/>
                          <a:cs typeface="Quattrocento Sans"/>
                          <a:sym typeface="Quattrocento Sans"/>
                        </a:rPr>
                        <a:t> Mari</a:t>
                      </a:r>
                      <a:endParaRPr sz="1400" b="1" i="1" u="none" strike="noStrike" cap="none" dirty="0">
                        <a:solidFill>
                          <a:schemeClr val="accent3"/>
                        </a:solidFill>
                        <a:latin typeface=""/>
                        <a:ea typeface="Quattrocento Sans"/>
                        <a:cs typeface="Quattrocento Sans"/>
                        <a:sym typeface="Quattrocento Sans"/>
                      </a:endParaRPr>
                    </a:p>
                  </a:txBody>
                  <a:tcPr marL="91450" marR="91450" marT="45725" marB="457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b="0" i="1" u="none" strike="noStrike" cap="none" dirty="0">
                          <a:solidFill>
                            <a:schemeClr val="dk1"/>
                          </a:solidFill>
                          <a:latin typeface=""/>
                          <a:ea typeface="Quattrocento Sans"/>
                          <a:cs typeface="Quattrocento Sans"/>
                          <a:sym typeface="Quattrocento Sans"/>
                        </a:rPr>
                        <a:t>Carolyn </a:t>
                      </a:r>
                      <a:r>
                        <a:rPr lang="en-US" sz="1400" b="0" i="1" u="none" strike="noStrike" cap="none" dirty="0" err="1">
                          <a:solidFill>
                            <a:schemeClr val="dk1"/>
                          </a:solidFill>
                          <a:latin typeface=""/>
                          <a:ea typeface="Quattrocento Sans"/>
                          <a:cs typeface="Quattrocento Sans"/>
                          <a:sym typeface="Quattrocento Sans"/>
                        </a:rPr>
                        <a:t>Handschin</a:t>
                      </a:r>
                      <a:endParaRPr sz="1400" b="1" i="1" u="none" strike="noStrike" cap="none" dirty="0">
                        <a:solidFill>
                          <a:schemeClr val="accent3"/>
                        </a:solidFill>
                        <a:latin typeface=""/>
                        <a:ea typeface="Quattrocento Sans"/>
                        <a:cs typeface="Quattrocento Sans"/>
                        <a:sym typeface="Quattrocento Sans"/>
                      </a:endParaRPr>
                    </a:p>
                  </a:txBody>
                  <a:tcPr marL="91450" marR="91450" marT="45725" marB="45725" anchor="ctr">
                    <a:lnL w="9525" cap="flat" cmpd="sng">
                      <a:solidFill>
                        <a:schemeClr val="dk2"/>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03050">
                <a:tc gridSpan="5">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b="1" i="0" u="none" strike="noStrike" cap="none">
                          <a:solidFill>
                            <a:schemeClr val="accent3"/>
                          </a:solidFill>
                          <a:latin typeface="Quattrocento Sans"/>
                          <a:ea typeface="Quattrocento Sans"/>
                          <a:cs typeface="Quattrocento Sans"/>
                          <a:sym typeface="Quattrocento Sans"/>
                        </a:rPr>
                        <a:t>Module 3- </a:t>
                      </a:r>
                      <a:r>
                        <a:rPr lang="en-US" sz="1400" u="none" strike="noStrike" cap="none"/>
                        <a:t>Empowering the Society</a:t>
                      </a:r>
                      <a:endParaRPr sz="1400" b="1" i="0" u="none" strike="noStrike" cap="none">
                        <a:solidFill>
                          <a:schemeClr val="accent3"/>
                        </a:solidFill>
                        <a:latin typeface="Quattrocento Sans"/>
                        <a:ea typeface="Quattrocento Sans"/>
                        <a:cs typeface="Quattrocento Sans"/>
                        <a:sym typeface="Quattrocento Sa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DE"/>
                    </a:p>
                  </a:txBody>
                  <a:tcPr/>
                </a:tc>
                <a:tc hMerge="1">
                  <a:txBody>
                    <a:bodyPr/>
                    <a:lstStyle/>
                    <a:p>
                      <a:endParaRPr lang="en-DE"/>
                    </a:p>
                  </a:txBody>
                  <a:tcPr/>
                </a:tc>
                <a:tc hMerge="1">
                  <a:txBody>
                    <a:bodyPr/>
                    <a:lstStyle/>
                    <a:p>
                      <a:endParaRPr lang="en-DE"/>
                    </a:p>
                  </a:txBody>
                  <a:tcPr/>
                </a:tc>
                <a:tc hMerge="1">
                  <a:txBody>
                    <a:bodyPr/>
                    <a:lstStyle/>
                    <a:p>
                      <a:endParaRPr lang="en-DE"/>
                    </a:p>
                  </a:txBody>
                  <a:tcPr/>
                </a:tc>
                <a:extLst>
                  <a:ext uri="{0D108BD9-81ED-4DB2-BD59-A6C34878D82A}">
                    <a16:rowId xmlns:a16="http://schemas.microsoft.com/office/drawing/2014/main" val="10004"/>
                  </a:ext>
                </a:extLst>
              </a:tr>
              <a:tr h="303050">
                <a:tc>
                  <a:txBody>
                    <a:bodyPr/>
                    <a:lstStyle/>
                    <a:p>
                      <a:pPr marL="0" marR="0" lvl="0" indent="0" algn="ctr" rtl="0">
                        <a:lnSpc>
                          <a:spcPct val="100000"/>
                        </a:lnSpc>
                        <a:spcBef>
                          <a:spcPts val="0"/>
                        </a:spcBef>
                        <a:spcAft>
                          <a:spcPts val="0"/>
                        </a:spcAft>
                        <a:buClr>
                          <a:schemeClr val="dk1"/>
                        </a:buClr>
                        <a:buSzPts val="1400"/>
                        <a:buFont typeface="Quattrocento Sans"/>
                        <a:buNone/>
                      </a:pP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solidFill>
                        <a:schemeClr val="dk1"/>
                      </a:solidFill>
                      <a:prstDash val="solid"/>
                      <a:round/>
                      <a:headEnd type="none" w="sm" len="sm"/>
                      <a:tailEnd type="none" w="sm" len="sm"/>
                    </a:lnT>
                    <a:lnB w="9525" cap="flat" cmpd="sng">
                      <a:no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Quattrocento Sans"/>
                        <a:buNone/>
                      </a:pP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solidFill>
                        <a:schemeClr val="dk1"/>
                      </a:solidFill>
                      <a:prstDash val="solid"/>
                      <a:round/>
                      <a:headEnd type="none" w="sm" len="sm"/>
                      <a:tailEnd type="none" w="sm" len="sm"/>
                    </a:lnT>
                    <a:lnB w="9525" cap="flat" cmpd="sng">
                      <a:no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Quattrocento Sans"/>
                        <a:buNone/>
                      </a:pP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solidFill>
                        <a:schemeClr val="dk1"/>
                      </a:solidFill>
                      <a:prstDash val="solid"/>
                      <a:round/>
                      <a:headEnd type="none" w="sm" len="sm"/>
                      <a:tailEnd type="none" w="sm" len="sm"/>
                    </a:lnT>
                    <a:lnB w="9525" cap="flat" cmpd="sng">
                      <a:no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Quattrocento Sans"/>
                        <a:buNone/>
                      </a:pP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solidFill>
                        <a:schemeClr val="dk1"/>
                      </a:solidFill>
                      <a:prstDash val="solid"/>
                      <a:round/>
                      <a:headEnd type="none" w="sm" len="sm"/>
                      <a:tailEnd type="none" w="sm" len="sm"/>
                    </a:lnT>
                    <a:lnB w="9525" cap="flat" cmpd="sng">
                      <a:no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Quattrocento Sans"/>
                        <a:buNone/>
                      </a:pP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solidFill>
                        <a:schemeClr val="dk1"/>
                      </a:solidFill>
                      <a:prstDash val="solid"/>
                      <a:round/>
                      <a:headEnd type="none" w="sm" len="sm"/>
                      <a:tailEnd type="none" w="sm" len="sm"/>
                    </a:lnT>
                    <a:lnB w="9525" cap="flat" cmpd="sng">
                      <a:noFill/>
                      <a:prstDash val="solid"/>
                      <a:round/>
                      <a:headEnd type="none" w="sm" len="sm"/>
                      <a:tailEnd type="none" w="sm" len="sm"/>
                    </a:lnB>
                  </a:tcPr>
                </a:tc>
                <a:extLst>
                  <a:ext uri="{0D108BD9-81ED-4DB2-BD59-A6C34878D82A}">
                    <a16:rowId xmlns:a16="http://schemas.microsoft.com/office/drawing/2014/main" val="10005"/>
                  </a:ext>
                </a:extLst>
              </a:tr>
              <a:tr h="418440">
                <a:tc>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b="0" i="0" u="none" strike="noStrike" cap="none" dirty="0">
                          <a:solidFill>
                            <a:schemeClr val="dk1"/>
                          </a:solidFill>
                          <a:latin typeface="Quattrocento Sans"/>
                          <a:ea typeface="Quattrocento Sans"/>
                          <a:cs typeface="Quattrocento Sans"/>
                          <a:sym typeface="Quattrocento Sans"/>
                        </a:rPr>
                        <a:t>Impact of Leadership</a:t>
                      </a: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b="0" i="0" u="none" strike="noStrike" cap="none" dirty="0">
                          <a:solidFill>
                            <a:schemeClr val="dk1"/>
                          </a:solidFill>
                          <a:latin typeface="Quattrocento Sans"/>
                          <a:ea typeface="Quattrocento Sans"/>
                          <a:cs typeface="Quattrocento Sans"/>
                          <a:sym typeface="Quattrocento Sans"/>
                        </a:rPr>
                        <a:t>Impact of Values for a peaceful society</a:t>
                      </a: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b="0" i="0" u="none" strike="noStrike" cap="none" dirty="0">
                          <a:solidFill>
                            <a:schemeClr val="dk1"/>
                          </a:solidFill>
                          <a:latin typeface="Quattrocento Sans"/>
                          <a:ea typeface="Quattrocento Sans"/>
                          <a:cs typeface="Quattrocento Sans"/>
                          <a:sym typeface="Quattrocento Sans"/>
                        </a:rPr>
                        <a:t>Conflict resolution</a:t>
                      </a: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400"/>
                        <a:buFont typeface="Quattrocento Sans"/>
                        <a:buNone/>
                      </a:pPr>
                      <a:r>
                        <a:rPr lang="en-US" sz="1400" b="0" i="0" u="none" strike="noStrike" cap="none" dirty="0">
                          <a:solidFill>
                            <a:schemeClr val="dk1"/>
                          </a:solidFill>
                          <a:latin typeface="Quattrocento Sans"/>
                          <a:ea typeface="Quattrocento Sans"/>
                          <a:cs typeface="Quattrocento Sans"/>
                          <a:sym typeface="Quattrocento Sans"/>
                        </a:rPr>
                        <a:t>Ecology</a:t>
                      </a: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400"/>
                        <a:buFont typeface="Quattrocento Sans"/>
                        <a:buNone/>
                      </a:pP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03050">
                <a:tc>
                  <a:txBody>
                    <a:bodyPr/>
                    <a:lstStyle/>
                    <a:p>
                      <a:pPr marL="0" marR="0" lvl="0" indent="0" algn="ctr" rtl="0">
                        <a:lnSpc>
                          <a:spcPct val="100000"/>
                        </a:lnSpc>
                        <a:spcBef>
                          <a:spcPts val="0"/>
                        </a:spcBef>
                        <a:spcAft>
                          <a:spcPts val="0"/>
                        </a:spcAft>
                        <a:buClr>
                          <a:schemeClr val="dk1"/>
                        </a:buClr>
                        <a:buSzPts val="1400"/>
                        <a:buFont typeface="Quattrocento Sans"/>
                        <a:buNone/>
                      </a:pP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400"/>
                        <a:buFont typeface="Quattrocento Sans"/>
                        <a:buNone/>
                      </a:pP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400"/>
                        <a:buFont typeface="Quattrocento Sans"/>
                        <a:buNone/>
                      </a:pP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400"/>
                        <a:buFont typeface="Quattrocento Sans"/>
                        <a:buNone/>
                      </a:pP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400"/>
                        <a:buFont typeface="Quattrocento Sans"/>
                        <a:buNone/>
                      </a:pP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03050">
                <a:tc gridSpan="5">
                  <a:txBody>
                    <a:bodyPr/>
                    <a:lstStyle/>
                    <a:p>
                      <a:pPr marL="0" marR="0" lvl="0" indent="0" algn="ctr" defTabSz="914400" rtl="0" eaLnBrk="1" fontAlgn="auto" latinLnBrk="0" hangingPunct="1">
                        <a:lnSpc>
                          <a:spcPct val="100000"/>
                        </a:lnSpc>
                        <a:spcBef>
                          <a:spcPts val="0"/>
                        </a:spcBef>
                        <a:spcAft>
                          <a:spcPts val="0"/>
                        </a:spcAft>
                        <a:buClr>
                          <a:schemeClr val="dk1"/>
                        </a:buClr>
                        <a:buSzPts val="1400"/>
                        <a:buFont typeface="Quattrocento Sans"/>
                        <a:buNone/>
                        <a:tabLst/>
                        <a:defRPr/>
                      </a:pPr>
                      <a:r>
                        <a:rPr lang="de-DE" sz="1400" b="1" i="1" u="none" strike="noStrike" cap="none" dirty="0">
                          <a:solidFill>
                            <a:srgbClr val="000000"/>
                          </a:solidFill>
                          <a:latin typeface="Quattrocento Sans"/>
                          <a:ea typeface="Quattrocento Sans"/>
                          <a:cs typeface="Quattrocento Sans"/>
                          <a:sym typeface="Quattrocento Sans"/>
                        </a:rPr>
                        <a:t>Carolyn Handschin</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rtl="0">
                        <a:lnSpc>
                          <a:spcPct val="100000"/>
                        </a:lnSpc>
                        <a:spcBef>
                          <a:spcPts val="0"/>
                        </a:spcBef>
                        <a:spcAft>
                          <a:spcPts val="0"/>
                        </a:spcAft>
                        <a:buClr>
                          <a:schemeClr val="dk1"/>
                        </a:buClr>
                        <a:buSzPts val="1400"/>
                        <a:buFont typeface="Quattrocento Sans"/>
                        <a:buNone/>
                      </a:pP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pPr marL="0" marR="0" lvl="0" indent="0" algn="ctr" rtl="0">
                        <a:lnSpc>
                          <a:spcPct val="100000"/>
                        </a:lnSpc>
                        <a:spcBef>
                          <a:spcPts val="0"/>
                        </a:spcBef>
                        <a:spcAft>
                          <a:spcPts val="0"/>
                        </a:spcAft>
                        <a:buClr>
                          <a:schemeClr val="dk1"/>
                        </a:buClr>
                        <a:buSzPts val="1400"/>
                        <a:buFont typeface="Quattrocento Sans"/>
                        <a:buNone/>
                      </a:pP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pPr marL="0" marR="0" lvl="0" indent="0" algn="ctr" rtl="0">
                        <a:lnSpc>
                          <a:spcPct val="100000"/>
                        </a:lnSpc>
                        <a:spcBef>
                          <a:spcPts val="0"/>
                        </a:spcBef>
                        <a:spcAft>
                          <a:spcPts val="0"/>
                        </a:spcAft>
                        <a:buClr>
                          <a:schemeClr val="dk1"/>
                        </a:buClr>
                        <a:buSzPts val="1400"/>
                        <a:buFont typeface="Quattrocento Sans"/>
                        <a:buNone/>
                      </a:pP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pPr marL="0" marR="0" lvl="0" indent="0" algn="ctr" rtl="0">
                        <a:lnSpc>
                          <a:spcPct val="100000"/>
                        </a:lnSpc>
                        <a:spcBef>
                          <a:spcPts val="0"/>
                        </a:spcBef>
                        <a:spcAft>
                          <a:spcPts val="0"/>
                        </a:spcAft>
                        <a:buClr>
                          <a:schemeClr val="dk1"/>
                        </a:buClr>
                        <a:buSzPts val="1400"/>
                        <a:buFont typeface="Quattrocento Sans"/>
                        <a:buNone/>
                      </a:pPr>
                      <a:endParaRPr sz="1400" b="0" i="0" u="none" strike="noStrike" cap="none" dirty="0">
                        <a:solidFill>
                          <a:srgbClr val="000000"/>
                        </a:solidFill>
                        <a:latin typeface="Quattrocento Sans"/>
                        <a:ea typeface="Quattrocento Sans"/>
                        <a:cs typeface="Quattrocento Sans"/>
                        <a:sym typeface="Quattrocento Sans"/>
                      </a:endParaRPr>
                    </a:p>
                  </a:txBody>
                  <a:tcPr marL="91450" marR="91450" marT="45725" marB="45725" anchor="ctr">
                    <a:lnL w="9525"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1525301" y="1379914"/>
            <a:ext cx="9141397" cy="1231106"/>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5"/>
              </a:buClr>
              <a:buSzPts val="4000"/>
              <a:buFont typeface="Quattrocento Sans"/>
              <a:buNone/>
            </a:pPr>
            <a:r>
              <a:rPr lang="en-US"/>
              <a:t>Module 1-</a:t>
            </a:r>
            <a:br>
              <a:rPr lang="en-US"/>
            </a:br>
            <a:r>
              <a:rPr lang="en-US"/>
              <a:t>Empowering the Self</a:t>
            </a:r>
            <a:endParaRPr/>
          </a:p>
        </p:txBody>
      </p:sp>
      <p:sp>
        <p:nvSpPr>
          <p:cNvPr id="88" name="Google Shape;88;p4"/>
          <p:cNvSpPr txBox="1">
            <a:spLocks noGrp="1"/>
          </p:cNvSpPr>
          <p:nvPr>
            <p:ph type="body" idx="1"/>
          </p:nvPr>
        </p:nvSpPr>
        <p:spPr>
          <a:xfrm>
            <a:off x="2196307" y="3260705"/>
            <a:ext cx="7799387" cy="1534757"/>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1800"/>
              <a:buFont typeface="Arial"/>
              <a:buNone/>
            </a:pPr>
            <a:r>
              <a:rPr lang="en-US"/>
              <a:t>Dignity as a Cornerstone for a Culture of Peace by Ingrid Lindeman</a:t>
            </a:r>
            <a:br>
              <a:rPr lang="en-US"/>
            </a:b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5"/>
          <p:cNvSpPr txBox="1">
            <a:spLocks noGrp="1"/>
          </p:cNvSpPr>
          <p:nvPr>
            <p:ph type="title"/>
          </p:nvPr>
        </p:nvSpPr>
        <p:spPr>
          <a:xfrm>
            <a:off x="4648201" y="715961"/>
            <a:ext cx="6960704" cy="1189038"/>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3"/>
              </a:buClr>
              <a:buSzPct val="100000"/>
              <a:buFont typeface="Quattrocento Sans"/>
              <a:buNone/>
            </a:pPr>
            <a:r>
              <a:rPr lang="en-US" dirty="0"/>
              <a:t>Dignity as a Cornerstone for a Culture of Peace</a:t>
            </a:r>
            <a:br>
              <a:rPr lang="en-US" dirty="0"/>
            </a:br>
            <a:br>
              <a:rPr lang="en-US" dirty="0"/>
            </a:br>
            <a:endParaRPr dirty="0"/>
          </a:p>
        </p:txBody>
      </p:sp>
      <p:sp>
        <p:nvSpPr>
          <p:cNvPr id="94" name="Google Shape;94;p5"/>
          <p:cNvSpPr txBox="1">
            <a:spLocks noGrp="1"/>
          </p:cNvSpPr>
          <p:nvPr>
            <p:ph type="body" idx="1"/>
          </p:nvPr>
        </p:nvSpPr>
        <p:spPr>
          <a:xfrm>
            <a:off x="4648201" y="1905000"/>
            <a:ext cx="6960704" cy="327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2000"/>
              <a:buNone/>
            </a:pPr>
            <a:r>
              <a:rPr lang="en-US" sz="2000" u="sng">
                <a:solidFill>
                  <a:srgbClr val="000000"/>
                </a:solidFill>
              </a:rPr>
              <a:t>Monsters of Degradation</a:t>
            </a:r>
            <a:endParaRPr sz="2000"/>
          </a:p>
          <a:p>
            <a:pPr marL="0" lvl="0" indent="0" algn="l" rtl="0">
              <a:lnSpc>
                <a:spcPct val="90000"/>
              </a:lnSpc>
              <a:spcBef>
                <a:spcPts val="1000"/>
              </a:spcBef>
              <a:spcAft>
                <a:spcPts val="0"/>
              </a:spcAft>
              <a:buClr>
                <a:srgbClr val="000000"/>
              </a:buClr>
              <a:buSzPts val="2000"/>
              <a:buNone/>
            </a:pPr>
            <a:r>
              <a:rPr lang="en-US" sz="2000" b="0">
                <a:solidFill>
                  <a:srgbClr val="000000"/>
                </a:solidFill>
              </a:rPr>
              <a:t>About identifying the different types of violence and degradations that one can experience throughout one’s life. And that it is important to talk about these monsters that hurt our dignity so that we can actively stop them and heal. </a:t>
            </a:r>
            <a:endParaRPr/>
          </a:p>
        </p:txBody>
      </p:sp>
      <p:pic>
        <p:nvPicPr>
          <p:cNvPr id="95" name="Google Shape;95;p5"/>
          <p:cNvPicPr preferRelativeResize="0"/>
          <p:nvPr/>
        </p:nvPicPr>
        <p:blipFill>
          <a:blip r:embed="rId3">
            <a:alphaModFix/>
          </a:blip>
          <a:stretch>
            <a:fillRect/>
          </a:stretch>
        </p:blipFill>
        <p:spPr>
          <a:xfrm>
            <a:off x="3568660" y="3840922"/>
            <a:ext cx="3758355" cy="2146906"/>
          </a:xfrm>
          <a:prstGeom prst="rect">
            <a:avLst/>
          </a:prstGeom>
          <a:noFill/>
          <a:ln>
            <a:noFill/>
          </a:ln>
        </p:spPr>
      </p:pic>
      <p:pic>
        <p:nvPicPr>
          <p:cNvPr id="96" name="Google Shape;96;p5"/>
          <p:cNvPicPr preferRelativeResize="0"/>
          <p:nvPr/>
        </p:nvPicPr>
        <p:blipFill>
          <a:blip r:embed="rId4">
            <a:alphaModFix/>
          </a:blip>
          <a:stretch>
            <a:fillRect/>
          </a:stretch>
        </p:blipFill>
        <p:spPr>
          <a:xfrm>
            <a:off x="7507223" y="3840922"/>
            <a:ext cx="4007743" cy="21469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title"/>
          </p:nvPr>
        </p:nvSpPr>
        <p:spPr>
          <a:xfrm>
            <a:off x="1525301" y="1013345"/>
            <a:ext cx="9141397" cy="1231106"/>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5"/>
              </a:buClr>
              <a:buSzPts val="4000"/>
              <a:buFont typeface="Quattrocento Sans"/>
              <a:buNone/>
            </a:pPr>
            <a:r>
              <a:rPr lang="en-US" dirty="0"/>
              <a:t>Module 1- Milestones on the way to strengthen our Dignity-self </a:t>
            </a:r>
            <a:endParaRPr dirty="0"/>
          </a:p>
        </p:txBody>
      </p:sp>
      <p:sp>
        <p:nvSpPr>
          <p:cNvPr id="103" name="Google Shape;103;p6"/>
          <p:cNvSpPr txBox="1">
            <a:spLocks noGrp="1"/>
          </p:cNvSpPr>
          <p:nvPr>
            <p:ph type="body" idx="1"/>
          </p:nvPr>
        </p:nvSpPr>
        <p:spPr>
          <a:xfrm>
            <a:off x="2196307" y="3260705"/>
            <a:ext cx="7799387" cy="153475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1A1918"/>
              </a:buClr>
              <a:buSzPts val="1800"/>
            </a:pPr>
            <a:endParaRPr dirty="0"/>
          </a:p>
        </p:txBody>
      </p:sp>
      <p:pic>
        <p:nvPicPr>
          <p:cNvPr id="3" name="Picture 2">
            <a:extLst>
              <a:ext uri="{FF2B5EF4-FFF2-40B4-BE49-F238E27FC236}">
                <a16:creationId xmlns:a16="http://schemas.microsoft.com/office/drawing/2014/main" id="{9B5A8D85-EEDC-9DB1-E6B0-636F934AC527}"/>
              </a:ext>
            </a:extLst>
          </p:cNvPr>
          <p:cNvPicPr>
            <a:picLocks noChangeAspect="1"/>
          </p:cNvPicPr>
          <p:nvPr/>
        </p:nvPicPr>
        <p:blipFill>
          <a:blip r:embed="rId3"/>
          <a:stretch>
            <a:fillRect/>
          </a:stretch>
        </p:blipFill>
        <p:spPr>
          <a:xfrm>
            <a:off x="6454418" y="2397799"/>
            <a:ext cx="3399193" cy="1916307"/>
          </a:xfrm>
          <a:prstGeom prst="rect">
            <a:avLst/>
          </a:prstGeom>
        </p:spPr>
      </p:pic>
      <p:pic>
        <p:nvPicPr>
          <p:cNvPr id="5" name="Picture 4">
            <a:extLst>
              <a:ext uri="{FF2B5EF4-FFF2-40B4-BE49-F238E27FC236}">
                <a16:creationId xmlns:a16="http://schemas.microsoft.com/office/drawing/2014/main" id="{288CB811-8BC8-1A47-775C-0AB63DA6AE71}"/>
              </a:ext>
            </a:extLst>
          </p:cNvPr>
          <p:cNvPicPr>
            <a:picLocks noChangeAspect="1"/>
          </p:cNvPicPr>
          <p:nvPr/>
        </p:nvPicPr>
        <p:blipFill>
          <a:blip r:embed="rId4"/>
          <a:stretch>
            <a:fillRect/>
          </a:stretch>
        </p:blipFill>
        <p:spPr>
          <a:xfrm>
            <a:off x="2338390" y="2428510"/>
            <a:ext cx="3399193" cy="1902570"/>
          </a:xfrm>
          <a:prstGeom prst="rect">
            <a:avLst/>
          </a:prstGeom>
        </p:spPr>
      </p:pic>
      <p:pic>
        <p:nvPicPr>
          <p:cNvPr id="7" name="Picture 6">
            <a:extLst>
              <a:ext uri="{FF2B5EF4-FFF2-40B4-BE49-F238E27FC236}">
                <a16:creationId xmlns:a16="http://schemas.microsoft.com/office/drawing/2014/main" id="{5DF65B91-781F-3F06-23AD-CC737FF17000}"/>
              </a:ext>
            </a:extLst>
          </p:cNvPr>
          <p:cNvPicPr>
            <a:picLocks noChangeAspect="1"/>
          </p:cNvPicPr>
          <p:nvPr/>
        </p:nvPicPr>
        <p:blipFill>
          <a:blip r:embed="rId5"/>
          <a:stretch>
            <a:fillRect/>
          </a:stretch>
        </p:blipFill>
        <p:spPr>
          <a:xfrm>
            <a:off x="2338390" y="4554300"/>
            <a:ext cx="3399193" cy="1916307"/>
          </a:xfrm>
          <a:prstGeom prst="rect">
            <a:avLst/>
          </a:prstGeom>
        </p:spPr>
      </p:pic>
      <p:pic>
        <p:nvPicPr>
          <p:cNvPr id="9" name="Picture 8">
            <a:extLst>
              <a:ext uri="{FF2B5EF4-FFF2-40B4-BE49-F238E27FC236}">
                <a16:creationId xmlns:a16="http://schemas.microsoft.com/office/drawing/2014/main" id="{2F5C3BC5-65CE-4979-3029-5D8872DE9CEF}"/>
              </a:ext>
            </a:extLst>
          </p:cNvPr>
          <p:cNvPicPr>
            <a:picLocks noChangeAspect="1"/>
          </p:cNvPicPr>
          <p:nvPr/>
        </p:nvPicPr>
        <p:blipFill>
          <a:blip r:embed="rId6"/>
          <a:stretch>
            <a:fillRect/>
          </a:stretch>
        </p:blipFill>
        <p:spPr>
          <a:xfrm>
            <a:off x="6454417" y="4554300"/>
            <a:ext cx="3399193" cy="1913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title"/>
          </p:nvPr>
        </p:nvSpPr>
        <p:spPr>
          <a:xfrm>
            <a:off x="1525301" y="1013345"/>
            <a:ext cx="9141397" cy="1231106"/>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5"/>
              </a:buClr>
              <a:buSzPts val="4000"/>
              <a:buFont typeface="Quattrocento Sans"/>
              <a:buNone/>
            </a:pPr>
            <a:r>
              <a:rPr lang="en-US" dirty="0"/>
              <a:t>Module 1- Milestones on the way to strengthen our Dignity-self </a:t>
            </a:r>
            <a:endParaRPr dirty="0"/>
          </a:p>
        </p:txBody>
      </p:sp>
      <p:sp>
        <p:nvSpPr>
          <p:cNvPr id="103" name="Google Shape;103;p6"/>
          <p:cNvSpPr txBox="1">
            <a:spLocks noGrp="1"/>
          </p:cNvSpPr>
          <p:nvPr>
            <p:ph type="body" idx="1"/>
          </p:nvPr>
        </p:nvSpPr>
        <p:spPr>
          <a:xfrm>
            <a:off x="2196307" y="3260705"/>
            <a:ext cx="7799387" cy="153475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1A1918"/>
              </a:buClr>
              <a:buSzPts val="1800"/>
            </a:pPr>
            <a:endParaRPr dirty="0"/>
          </a:p>
        </p:txBody>
      </p:sp>
      <p:pic>
        <p:nvPicPr>
          <p:cNvPr id="4" name="Picture 3">
            <a:extLst>
              <a:ext uri="{FF2B5EF4-FFF2-40B4-BE49-F238E27FC236}">
                <a16:creationId xmlns:a16="http://schemas.microsoft.com/office/drawing/2014/main" id="{002D9170-FBD3-FEDF-E6F0-CE0ED21080EA}"/>
              </a:ext>
            </a:extLst>
          </p:cNvPr>
          <p:cNvPicPr>
            <a:picLocks noChangeAspect="1"/>
          </p:cNvPicPr>
          <p:nvPr/>
        </p:nvPicPr>
        <p:blipFill>
          <a:blip r:embed="rId3"/>
          <a:stretch>
            <a:fillRect/>
          </a:stretch>
        </p:blipFill>
        <p:spPr>
          <a:xfrm>
            <a:off x="2286000" y="2383403"/>
            <a:ext cx="7144431" cy="4036373"/>
          </a:xfrm>
          <a:prstGeom prst="rect">
            <a:avLst/>
          </a:prstGeom>
        </p:spPr>
      </p:pic>
    </p:spTree>
    <p:extLst>
      <p:ext uri="{BB962C8B-B14F-4D97-AF65-F5344CB8AC3E}">
        <p14:creationId xmlns:p14="http://schemas.microsoft.com/office/powerpoint/2010/main" val="1914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title"/>
          </p:nvPr>
        </p:nvSpPr>
        <p:spPr>
          <a:xfrm>
            <a:off x="1525301" y="1995467"/>
            <a:ext cx="9141397" cy="615553"/>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5"/>
              </a:buClr>
              <a:buSzPts val="4000"/>
              <a:buFont typeface="Quattrocento Sans"/>
              <a:buNone/>
            </a:pPr>
            <a:r>
              <a:rPr lang="en-US" dirty="0"/>
              <a:t>Module 1- Dignity as a mandate</a:t>
            </a:r>
            <a:endParaRPr dirty="0"/>
          </a:p>
        </p:txBody>
      </p:sp>
      <p:sp>
        <p:nvSpPr>
          <p:cNvPr id="103" name="Google Shape;103;p6"/>
          <p:cNvSpPr txBox="1">
            <a:spLocks noGrp="1"/>
          </p:cNvSpPr>
          <p:nvPr>
            <p:ph type="body" idx="1"/>
          </p:nvPr>
        </p:nvSpPr>
        <p:spPr>
          <a:xfrm>
            <a:off x="1251857" y="3003905"/>
            <a:ext cx="8458200" cy="914399"/>
          </a:xfrm>
          <a:prstGeom prst="rect">
            <a:avLst/>
          </a:prstGeom>
          <a:noFill/>
          <a:ln>
            <a:noFill/>
          </a:ln>
        </p:spPr>
        <p:txBody>
          <a:bodyPr spcFirstLastPara="1" wrap="square" lIns="0" tIns="0" rIns="0" bIns="0" anchor="t" anchorCtr="0">
            <a:noAutofit/>
          </a:bodyPr>
          <a:lstStyle/>
          <a:p>
            <a:pPr marL="0" lvl="0" indent="0" rtl="0">
              <a:lnSpc>
                <a:spcPct val="90000"/>
              </a:lnSpc>
              <a:spcBef>
                <a:spcPts val="0"/>
              </a:spcBef>
              <a:spcAft>
                <a:spcPts val="0"/>
              </a:spcAft>
              <a:buClr>
                <a:srgbClr val="1A1918"/>
              </a:buClr>
              <a:buSzPts val="1800"/>
            </a:pPr>
            <a:r>
              <a:rPr lang="en-GB" sz="2400" dirty="0"/>
              <a:t>Dignity as a way of life</a:t>
            </a:r>
          </a:p>
        </p:txBody>
      </p:sp>
      <p:pic>
        <p:nvPicPr>
          <p:cNvPr id="5" name="Picture 4">
            <a:extLst>
              <a:ext uri="{FF2B5EF4-FFF2-40B4-BE49-F238E27FC236}">
                <a16:creationId xmlns:a16="http://schemas.microsoft.com/office/drawing/2014/main" id="{1800847B-89E5-39BF-6E0A-5772E7CA0B1C}"/>
              </a:ext>
            </a:extLst>
          </p:cNvPr>
          <p:cNvPicPr>
            <a:picLocks noChangeAspect="1"/>
          </p:cNvPicPr>
          <p:nvPr/>
        </p:nvPicPr>
        <p:blipFill>
          <a:blip r:embed="rId3"/>
          <a:stretch>
            <a:fillRect/>
          </a:stretch>
        </p:blipFill>
        <p:spPr>
          <a:xfrm>
            <a:off x="6095999" y="3550117"/>
            <a:ext cx="4410302" cy="2486153"/>
          </a:xfrm>
          <a:prstGeom prst="rect">
            <a:avLst/>
          </a:prstGeom>
        </p:spPr>
      </p:pic>
      <p:pic>
        <p:nvPicPr>
          <p:cNvPr id="7" name="Picture 6">
            <a:extLst>
              <a:ext uri="{FF2B5EF4-FFF2-40B4-BE49-F238E27FC236}">
                <a16:creationId xmlns:a16="http://schemas.microsoft.com/office/drawing/2014/main" id="{1BD63F0A-801B-0FF5-32CA-3A8533207503}"/>
              </a:ext>
            </a:extLst>
          </p:cNvPr>
          <p:cNvPicPr>
            <a:picLocks noChangeAspect="1"/>
          </p:cNvPicPr>
          <p:nvPr/>
        </p:nvPicPr>
        <p:blipFill>
          <a:blip r:embed="rId4"/>
          <a:stretch>
            <a:fillRect/>
          </a:stretch>
        </p:blipFill>
        <p:spPr>
          <a:xfrm>
            <a:off x="1023257" y="3550117"/>
            <a:ext cx="4410302" cy="2483963"/>
          </a:xfrm>
          <a:prstGeom prst="rect">
            <a:avLst/>
          </a:prstGeom>
        </p:spPr>
      </p:pic>
    </p:spTree>
    <p:extLst>
      <p:ext uri="{BB962C8B-B14F-4D97-AF65-F5344CB8AC3E}">
        <p14:creationId xmlns:p14="http://schemas.microsoft.com/office/powerpoint/2010/main" val="396019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7" name="Text Placeholder 1">
            <a:extLst>
              <a:ext uri="{FF2B5EF4-FFF2-40B4-BE49-F238E27FC236}">
                <a16:creationId xmlns:a16="http://schemas.microsoft.com/office/drawing/2014/main" id="{5BDD3DAE-4E29-993F-6450-96AED51364B1}"/>
              </a:ext>
            </a:extLst>
          </p:cNvPr>
          <p:cNvSpPr>
            <a:spLocks noGrp="1"/>
          </p:cNvSpPr>
          <p:nvPr>
            <p:ph type="body" idx="1"/>
          </p:nvPr>
        </p:nvSpPr>
        <p:spPr>
          <a:xfrm>
            <a:off x="762000" y="1905000"/>
            <a:ext cx="5334000" cy="3276600"/>
          </a:xfrm>
        </p:spPr>
        <p:txBody>
          <a:bodyPr/>
          <a:lstStyle/>
          <a:p>
            <a:endParaRPr lang="en-US" dirty="0"/>
          </a:p>
        </p:txBody>
      </p:sp>
      <p:pic>
        <p:nvPicPr>
          <p:cNvPr id="5" name="Picture 4">
            <a:extLst>
              <a:ext uri="{FF2B5EF4-FFF2-40B4-BE49-F238E27FC236}">
                <a16:creationId xmlns:a16="http://schemas.microsoft.com/office/drawing/2014/main" id="{D8FF97D3-7C88-DBBD-E9E0-16EF3336399A}"/>
              </a:ext>
            </a:extLst>
          </p:cNvPr>
          <p:cNvPicPr>
            <a:picLocks noChangeAspect="1"/>
          </p:cNvPicPr>
          <p:nvPr/>
        </p:nvPicPr>
        <p:blipFill>
          <a:blip r:embed="rId3"/>
          <a:stretch>
            <a:fillRect/>
          </a:stretch>
        </p:blipFill>
        <p:spPr>
          <a:xfrm>
            <a:off x="6405672" y="2416629"/>
            <a:ext cx="5298360" cy="2993572"/>
          </a:xfrm>
          <a:prstGeom prst="rect">
            <a:avLst/>
          </a:prstGeom>
          <a:noFill/>
          <a:ln>
            <a:noFill/>
          </a:ln>
        </p:spPr>
      </p:pic>
      <p:sp>
        <p:nvSpPr>
          <p:cNvPr id="102" name="Google Shape;102;p6"/>
          <p:cNvSpPr txBox="1">
            <a:spLocks noGrp="1"/>
          </p:cNvSpPr>
          <p:nvPr>
            <p:ph type="title"/>
          </p:nvPr>
        </p:nvSpPr>
        <p:spPr>
          <a:xfrm>
            <a:off x="761999" y="715961"/>
            <a:ext cx="9470571" cy="1189038"/>
          </a:xfrm>
        </p:spPr>
        <p:txBody>
          <a:bodyPr spcFirstLastPara="1" wrap="square" lIns="0" tIns="0" rIns="0" bIns="0" anchor="t" anchorCtr="0">
            <a:normAutofit/>
          </a:bodyPr>
          <a:lstStyle/>
          <a:p>
            <a:pPr marL="0" lvl="0" indent="0" algn="ctr" rtl="0">
              <a:spcBef>
                <a:spcPts val="0"/>
              </a:spcBef>
              <a:spcAft>
                <a:spcPts val="0"/>
              </a:spcAft>
              <a:buClr>
                <a:schemeClr val="accent5"/>
              </a:buClr>
              <a:buSzPts val="4000"/>
              <a:buFont typeface="Quattrocento Sans"/>
              <a:buNone/>
            </a:pPr>
            <a:r>
              <a:rPr lang="en-GB" sz="2800" dirty="0"/>
              <a:t>Module 1-</a:t>
            </a:r>
            <a:br>
              <a:rPr lang="en-GB" sz="2800" dirty="0"/>
            </a:br>
            <a:r>
              <a:rPr lang="en-GB" sz="2800" dirty="0"/>
              <a:t>Human Dignity- Dignity of Men and Women</a:t>
            </a:r>
          </a:p>
        </p:txBody>
      </p:sp>
      <p:pic>
        <p:nvPicPr>
          <p:cNvPr id="7" name="Picture 6">
            <a:extLst>
              <a:ext uri="{FF2B5EF4-FFF2-40B4-BE49-F238E27FC236}">
                <a16:creationId xmlns:a16="http://schemas.microsoft.com/office/drawing/2014/main" id="{1E4F608D-FF44-7DEC-70B0-4130E143A4DF}"/>
              </a:ext>
            </a:extLst>
          </p:cNvPr>
          <p:cNvPicPr>
            <a:picLocks noChangeAspect="1"/>
          </p:cNvPicPr>
          <p:nvPr/>
        </p:nvPicPr>
        <p:blipFill>
          <a:blip r:embed="rId4"/>
          <a:stretch>
            <a:fillRect/>
          </a:stretch>
        </p:blipFill>
        <p:spPr>
          <a:xfrm>
            <a:off x="604933" y="2416629"/>
            <a:ext cx="5360938" cy="2993572"/>
          </a:xfrm>
          <a:prstGeom prst="rect">
            <a:avLst/>
          </a:prstGeom>
        </p:spPr>
      </p:pic>
    </p:spTree>
    <p:extLst>
      <p:ext uri="{BB962C8B-B14F-4D97-AF65-F5344CB8AC3E}">
        <p14:creationId xmlns:p14="http://schemas.microsoft.com/office/powerpoint/2010/main" val="259140820"/>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986</TotalTime>
  <Words>681</Words>
  <Application>Microsoft Macintosh PowerPoint</Application>
  <PresentationFormat>Widescreen</PresentationFormat>
  <Paragraphs>127</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Quattrocento Sans</vt:lpstr>
      <vt:lpstr>Calibri</vt:lpstr>
      <vt:lpstr>Office Theme</vt:lpstr>
      <vt:lpstr>Building a World of Peace- The Women’s Way Curriculum</vt:lpstr>
      <vt:lpstr>PowerPoint Presentation</vt:lpstr>
      <vt:lpstr>Modules &amp; Authors</vt:lpstr>
      <vt:lpstr>Module 1- Empowering the Self</vt:lpstr>
      <vt:lpstr>Dignity as a Cornerstone for a Culture of Peace  </vt:lpstr>
      <vt:lpstr>Module 1- Milestones on the way to strengthen our Dignity-self </vt:lpstr>
      <vt:lpstr>Module 1- Milestones on the way to strengthen our Dignity-self </vt:lpstr>
      <vt:lpstr>Module 1- Dignity as a mandate</vt:lpstr>
      <vt:lpstr>Module 1- Human Dignity- Dignity of Men and Women</vt:lpstr>
      <vt:lpstr>Module 2- How to be a pool of love</vt:lpstr>
      <vt:lpstr>Module 2- The many roles of a woman</vt:lpstr>
      <vt:lpstr>PowerPoint Presentation</vt:lpstr>
      <vt:lpstr>Module 2- Prenatal Education</vt:lpstr>
      <vt:lpstr>10 Golden Rules for future Parents</vt:lpstr>
      <vt:lpstr>PowerPoint Presentation</vt:lpstr>
      <vt:lpstr>10 Golden Rules for future Parents</vt:lpstr>
      <vt:lpstr>Module 2- Famili-archy</vt:lpstr>
      <vt:lpstr>Module 2- Famili-archy</vt:lpstr>
      <vt:lpstr>PowerPoint Presentation</vt:lpstr>
      <vt:lpstr>Module 3- Impact of Leadership</vt:lpstr>
      <vt:lpstr>Module 3- Impact of Leadership</vt:lpstr>
      <vt:lpstr>Module 3- Impact of values for a Peaceful Society</vt:lpstr>
      <vt:lpstr>PowerPoint Presentation</vt:lpstr>
      <vt:lpstr>Module 3- Conflict Resolution</vt:lpstr>
      <vt:lpstr>PowerPoint Presentation</vt:lpstr>
      <vt:lpstr>Module 3- Ecology</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World of Peace- The Women’s Way Curriculum</dc:title>
  <dc:creator>Kefilwe Lebepe</dc:creator>
  <cp:lastModifiedBy>Kefilwe Lebepe</cp:lastModifiedBy>
  <cp:revision>3</cp:revision>
  <dcterms:created xsi:type="dcterms:W3CDTF">2023-12-11T12:48:22Z</dcterms:created>
  <dcterms:modified xsi:type="dcterms:W3CDTF">2023-12-13T10:06:59Z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